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charts/chart5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5" r:id="rId4"/>
    <p:sldMasterId id="2147483677" r:id="rId5"/>
    <p:sldMasterId id="2147483700" r:id="rId6"/>
    <p:sldMasterId id="2147483687" r:id="rId7"/>
  </p:sldMasterIdLst>
  <p:notesMasterIdLst>
    <p:notesMasterId r:id="rId11"/>
  </p:notesMasterIdLst>
  <p:handoutMasterIdLst>
    <p:handoutMasterId r:id="rId12"/>
  </p:handoutMasterIdLst>
  <p:sldIdLst>
    <p:sldId id="11231" r:id="rId8"/>
    <p:sldId id="11227" r:id="rId9"/>
    <p:sldId id="2147474872" r:id="rId10"/>
  </p:sldIdLst>
  <p:sldSz cx="12192000" cy="6858000"/>
  <p:notesSz cx="6797675" cy="992663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incipale" id="{49F92010-A31B-487A-8821-E89195180D2E}">
          <p14:sldIdLst>
            <p14:sldId id="11231"/>
            <p14:sldId id="11227"/>
            <p14:sldId id="214747487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929" userDrawn="1">
          <p15:clr>
            <a:srgbClr val="A4A3A4"/>
          </p15:clr>
        </p15:guide>
        <p15:guide id="2" pos="1912" userDrawn="1">
          <p15:clr>
            <a:srgbClr val="A4A3A4"/>
          </p15:clr>
        </p15:guide>
        <p15:guide id="3" pos="61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580"/>
    <a:srgbClr val="FF6E01"/>
    <a:srgbClr val="40B44F"/>
    <a:srgbClr val="9FD9A7"/>
    <a:srgbClr val="FF9241"/>
    <a:srgbClr val="FBCAA2"/>
    <a:srgbClr val="FFFFFF"/>
    <a:srgbClr val="FFC8A0"/>
    <a:srgbClr val="FEF8F3"/>
    <a:srgbClr val="F796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3C5627-FDB5-42E3-92F9-A3B5E0288487}" v="92" dt="2023-12-11T17:52:04.050"/>
    <p1510:client id="{3D7C6D0B-7AEE-473D-BBA5-94D8463D7DF4}" v="1" dt="2023-12-12T07:12:30.814"/>
    <p1510:client id="{E6E41B27-F94A-4596-9E81-2CEEAA15F5AB}" v="4" dt="2023-12-11T19:46:17.4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le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 showGuides="1">
      <p:cViewPr varScale="1">
        <p:scale>
          <a:sx n="64" d="100"/>
          <a:sy n="64" d="100"/>
        </p:scale>
        <p:origin x="724" y="60"/>
      </p:cViewPr>
      <p:guideLst>
        <p:guide orient="horz" pos="3929"/>
        <p:guide pos="1912"/>
        <p:guide pos="61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6" d="100"/>
          <a:sy n="66" d="100"/>
        </p:scale>
        <p:origin x="0" y="0"/>
      </p:cViewPr>
      <p:guideLst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handoutMaster" Target="handoutMasters/handout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slide" Target="slides/slide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ovanni  Mustacciuoli" userId="8f97f6ec-3ee4-4900-a68f-a3572b8da400" providerId="ADAL" clId="{043C5627-FDB5-42E3-92F9-A3B5E0288487}"/>
    <pc:docChg chg="undo custSel addSld delSld modSld modSection">
      <pc:chgData name="Giovanni  Mustacciuoli" userId="8f97f6ec-3ee4-4900-a68f-a3572b8da400" providerId="ADAL" clId="{043C5627-FDB5-42E3-92F9-A3B5E0288487}" dt="2023-12-11T17:53:25.693" v="896" actId="478"/>
      <pc:docMkLst>
        <pc:docMk/>
      </pc:docMkLst>
      <pc:sldChg chg="modSp mod">
        <pc:chgData name="Giovanni  Mustacciuoli" userId="8f97f6ec-3ee4-4900-a68f-a3572b8da400" providerId="ADAL" clId="{043C5627-FDB5-42E3-92F9-A3B5E0288487}" dt="2023-12-11T17:36:11.409" v="692" actId="27918"/>
        <pc:sldMkLst>
          <pc:docMk/>
          <pc:sldMk cId="106637890" sldId="11227"/>
        </pc:sldMkLst>
        <pc:spChg chg="mod">
          <ac:chgData name="Giovanni  Mustacciuoli" userId="8f97f6ec-3ee4-4900-a68f-a3572b8da400" providerId="ADAL" clId="{043C5627-FDB5-42E3-92F9-A3B5E0288487}" dt="2023-12-11T11:18:54.358" v="517" actId="20577"/>
          <ac:spMkLst>
            <pc:docMk/>
            <pc:sldMk cId="106637890" sldId="11227"/>
            <ac:spMk id="7" creationId="{C1F7FF43-6502-7BF6-CDAE-DD38DCED50DB}"/>
          </ac:spMkLst>
        </pc:spChg>
        <pc:spChg chg="mod">
          <ac:chgData name="Giovanni  Mustacciuoli" userId="8f97f6ec-3ee4-4900-a68f-a3572b8da400" providerId="ADAL" clId="{043C5627-FDB5-42E3-92F9-A3B5E0288487}" dt="2023-12-11T11:11:18.513" v="471" actId="20577"/>
          <ac:spMkLst>
            <pc:docMk/>
            <pc:sldMk cId="106637890" sldId="11227"/>
            <ac:spMk id="9" creationId="{F193B453-8589-E0CD-6CC2-ABCCB41A8030}"/>
          </ac:spMkLst>
        </pc:spChg>
        <pc:spChg chg="mod">
          <ac:chgData name="Giovanni  Mustacciuoli" userId="8f97f6ec-3ee4-4900-a68f-a3572b8da400" providerId="ADAL" clId="{043C5627-FDB5-42E3-92F9-A3B5E0288487}" dt="2023-12-11T11:11:21.567" v="473" actId="20577"/>
          <ac:spMkLst>
            <pc:docMk/>
            <pc:sldMk cId="106637890" sldId="11227"/>
            <ac:spMk id="10" creationId="{0734F496-54E2-FC34-3267-1DC8FEDFEBD4}"/>
          </ac:spMkLst>
        </pc:spChg>
        <pc:spChg chg="mod">
          <ac:chgData name="Giovanni  Mustacciuoli" userId="8f97f6ec-3ee4-4900-a68f-a3572b8da400" providerId="ADAL" clId="{043C5627-FDB5-42E3-92F9-A3B5E0288487}" dt="2023-12-11T11:18:00.326" v="497" actId="20577"/>
          <ac:spMkLst>
            <pc:docMk/>
            <pc:sldMk cId="106637890" sldId="11227"/>
            <ac:spMk id="31" creationId="{9DC46353-C4FD-2C9D-17B1-92869C3E15F9}"/>
          </ac:spMkLst>
        </pc:spChg>
        <pc:spChg chg="mod">
          <ac:chgData name="Giovanni  Mustacciuoli" userId="8f97f6ec-3ee4-4900-a68f-a3572b8da400" providerId="ADAL" clId="{043C5627-FDB5-42E3-92F9-A3B5E0288487}" dt="2023-12-11T11:18:20.500" v="515" actId="20577"/>
          <ac:spMkLst>
            <pc:docMk/>
            <pc:sldMk cId="106637890" sldId="11227"/>
            <ac:spMk id="32" creationId="{688C3B4F-6DB6-6FD2-08EB-2F1C3CC0EC08}"/>
          </ac:spMkLst>
        </pc:spChg>
        <pc:spChg chg="mod">
          <ac:chgData name="Giovanni  Mustacciuoli" userId="8f97f6ec-3ee4-4900-a68f-a3572b8da400" providerId="ADAL" clId="{043C5627-FDB5-42E3-92F9-A3B5E0288487}" dt="2023-12-11T11:18:10.922" v="507" actId="20577"/>
          <ac:spMkLst>
            <pc:docMk/>
            <pc:sldMk cId="106637890" sldId="11227"/>
            <ac:spMk id="33" creationId="{EC46B97A-B9B8-71B9-0444-3486D0A61E87}"/>
          </ac:spMkLst>
        </pc:spChg>
        <pc:spChg chg="mod">
          <ac:chgData name="Giovanni  Mustacciuoli" userId="8f97f6ec-3ee4-4900-a68f-a3572b8da400" providerId="ADAL" clId="{043C5627-FDB5-42E3-92F9-A3B5E0288487}" dt="2023-12-11T11:11:12.535" v="469" actId="20577"/>
          <ac:spMkLst>
            <pc:docMk/>
            <pc:sldMk cId="106637890" sldId="11227"/>
            <ac:spMk id="34" creationId="{C33BF31D-AC98-B437-EADA-A9266ACD9C61}"/>
          </ac:spMkLst>
        </pc:spChg>
        <pc:graphicFrameChg chg="mod">
          <ac:chgData name="Giovanni  Mustacciuoli" userId="8f97f6ec-3ee4-4900-a68f-a3572b8da400" providerId="ADAL" clId="{043C5627-FDB5-42E3-92F9-A3B5E0288487}" dt="2023-12-11T12:37:42.834" v="528" actId="207"/>
          <ac:graphicFrameMkLst>
            <pc:docMk/>
            <pc:sldMk cId="106637890" sldId="11227"/>
            <ac:graphicFrameMk id="5" creationId="{256780A8-ED57-5A23-FB9D-DD3FF690B142}"/>
          </ac:graphicFrameMkLst>
        </pc:graphicFrameChg>
      </pc:sldChg>
      <pc:sldChg chg="addSp delSp modSp mod">
        <pc:chgData name="Giovanni  Mustacciuoli" userId="8f97f6ec-3ee4-4900-a68f-a3572b8da400" providerId="ADAL" clId="{043C5627-FDB5-42E3-92F9-A3B5E0288487}" dt="2023-12-11T17:13:20.692" v="649" actId="27918"/>
        <pc:sldMkLst>
          <pc:docMk/>
          <pc:sldMk cId="348418675" sldId="11231"/>
        </pc:sldMkLst>
        <pc:spChg chg="mod">
          <ac:chgData name="Giovanni  Mustacciuoli" userId="8f97f6ec-3ee4-4900-a68f-a3572b8da400" providerId="ADAL" clId="{043C5627-FDB5-42E3-92F9-A3B5E0288487}" dt="2023-12-11T10:27:31.085" v="9" actId="20577"/>
          <ac:spMkLst>
            <pc:docMk/>
            <pc:sldMk cId="348418675" sldId="11231"/>
            <ac:spMk id="7" creationId="{E53055A4-67BB-BE92-2A55-B6D4A38310DD}"/>
          </ac:spMkLst>
        </pc:spChg>
        <pc:spChg chg="mod">
          <ac:chgData name="Giovanni  Mustacciuoli" userId="8f97f6ec-3ee4-4900-a68f-a3572b8da400" providerId="ADAL" clId="{043C5627-FDB5-42E3-92F9-A3B5E0288487}" dt="2023-12-11T10:31:02.767" v="52" actId="20577"/>
          <ac:spMkLst>
            <pc:docMk/>
            <pc:sldMk cId="348418675" sldId="11231"/>
            <ac:spMk id="11" creationId="{75F3781A-2E02-AB69-12C7-2FA371E21D81}"/>
          </ac:spMkLst>
        </pc:spChg>
        <pc:spChg chg="mod">
          <ac:chgData name="Giovanni  Mustacciuoli" userId="8f97f6ec-3ee4-4900-a68f-a3572b8da400" providerId="ADAL" clId="{043C5627-FDB5-42E3-92F9-A3B5E0288487}" dt="2023-12-11T10:41:24.871" v="467" actId="20577"/>
          <ac:spMkLst>
            <pc:docMk/>
            <pc:sldMk cId="348418675" sldId="11231"/>
            <ac:spMk id="52" creationId="{41AA8B5F-641F-E1EA-9989-DF18A359C09D}"/>
          </ac:spMkLst>
        </pc:spChg>
        <pc:grpChg chg="del mod">
          <ac:chgData name="Giovanni  Mustacciuoli" userId="8f97f6ec-3ee4-4900-a68f-a3572b8da400" providerId="ADAL" clId="{043C5627-FDB5-42E3-92F9-A3B5E0288487}" dt="2023-12-11T10:29:57.350" v="24" actId="165"/>
          <ac:grpSpMkLst>
            <pc:docMk/>
            <pc:sldMk cId="348418675" sldId="11231"/>
            <ac:grpSpMk id="9" creationId="{7F47DB98-F9EC-F4DC-882D-C9EB60C239E9}"/>
          </ac:grpSpMkLst>
        </pc:grpChg>
        <pc:graphicFrameChg chg="mod topLvl">
          <ac:chgData name="Giovanni  Mustacciuoli" userId="8f97f6ec-3ee4-4900-a68f-a3572b8da400" providerId="ADAL" clId="{043C5627-FDB5-42E3-92F9-A3B5E0288487}" dt="2023-12-11T10:39:06.005" v="454" actId="554"/>
          <ac:graphicFrameMkLst>
            <pc:docMk/>
            <pc:sldMk cId="348418675" sldId="11231"/>
            <ac:graphicFrameMk id="3" creationId="{35297388-FD9D-B901-4419-4679861B294F}"/>
          </ac:graphicFrameMkLst>
        </pc:graphicFrameChg>
        <pc:graphicFrameChg chg="mod topLvl">
          <ac:chgData name="Giovanni  Mustacciuoli" userId="8f97f6ec-3ee4-4900-a68f-a3572b8da400" providerId="ADAL" clId="{043C5627-FDB5-42E3-92F9-A3B5E0288487}" dt="2023-12-11T10:38:59.759" v="453" actId="554"/>
          <ac:graphicFrameMkLst>
            <pc:docMk/>
            <pc:sldMk cId="348418675" sldId="11231"/>
            <ac:graphicFrameMk id="4" creationId="{626A5A78-C19B-CA9A-5BF8-D1081EFAA825}"/>
          </ac:graphicFrameMkLst>
        </pc:graphicFrameChg>
        <pc:graphicFrameChg chg="add del mod">
          <ac:chgData name="Giovanni  Mustacciuoli" userId="8f97f6ec-3ee4-4900-a68f-a3572b8da400" providerId="ADAL" clId="{043C5627-FDB5-42E3-92F9-A3B5E0288487}" dt="2023-12-11T10:34:48.166" v="198" actId="478"/>
          <ac:graphicFrameMkLst>
            <pc:docMk/>
            <pc:sldMk cId="348418675" sldId="11231"/>
            <ac:graphicFrameMk id="5" creationId="{FAF4019C-F761-4116-671B-6A02E90C2428}"/>
          </ac:graphicFrameMkLst>
        </pc:graphicFrameChg>
        <pc:graphicFrameChg chg="add mod">
          <ac:chgData name="Giovanni  Mustacciuoli" userId="8f97f6ec-3ee4-4900-a68f-a3572b8da400" providerId="ADAL" clId="{043C5627-FDB5-42E3-92F9-A3B5E0288487}" dt="2023-12-11T10:40:23.679" v="466" actId="1038"/>
          <ac:graphicFrameMkLst>
            <pc:docMk/>
            <pc:sldMk cId="348418675" sldId="11231"/>
            <ac:graphicFrameMk id="6" creationId="{4B437257-AF69-E1A6-F24D-F5FF84F3630E}"/>
          </ac:graphicFrameMkLst>
        </pc:graphicFrameChg>
        <pc:graphicFrameChg chg="add mod">
          <ac:chgData name="Giovanni  Mustacciuoli" userId="8f97f6ec-3ee4-4900-a68f-a3572b8da400" providerId="ADAL" clId="{043C5627-FDB5-42E3-92F9-A3B5E0288487}" dt="2023-12-11T10:40:23.679" v="466" actId="1038"/>
          <ac:graphicFrameMkLst>
            <pc:docMk/>
            <pc:sldMk cId="348418675" sldId="11231"/>
            <ac:graphicFrameMk id="8" creationId="{2CA7B938-5085-DB81-6C4C-D9946D204DCD}"/>
          </ac:graphicFrameMkLst>
        </pc:graphicFrameChg>
        <pc:graphicFrameChg chg="del mod">
          <ac:chgData name="Giovanni  Mustacciuoli" userId="8f97f6ec-3ee4-4900-a68f-a3572b8da400" providerId="ADAL" clId="{043C5627-FDB5-42E3-92F9-A3B5E0288487}" dt="2023-12-11T10:39:26.210" v="455" actId="478"/>
          <ac:graphicFrameMkLst>
            <pc:docMk/>
            <pc:sldMk cId="348418675" sldId="11231"/>
            <ac:graphicFrameMk id="12" creationId="{119A3FC2-6095-C20C-06FC-8222C639AD95}"/>
          </ac:graphicFrameMkLst>
        </pc:graphicFrameChg>
      </pc:sldChg>
      <pc:sldChg chg="addSp delSp modSp del mod">
        <pc:chgData name="Giovanni  Mustacciuoli" userId="8f97f6ec-3ee4-4900-a68f-a3572b8da400" providerId="ADAL" clId="{043C5627-FDB5-42E3-92F9-A3B5E0288487}" dt="2023-12-11T13:22:20.167" v="647" actId="47"/>
        <pc:sldMkLst>
          <pc:docMk/>
          <pc:sldMk cId="911877523" sldId="2147474871"/>
        </pc:sldMkLst>
        <pc:picChg chg="add del">
          <ac:chgData name="Giovanni  Mustacciuoli" userId="8f97f6ec-3ee4-4900-a68f-a3572b8da400" providerId="ADAL" clId="{043C5627-FDB5-42E3-92F9-A3B5E0288487}" dt="2023-12-11T12:51:43.999" v="531"/>
          <ac:picMkLst>
            <pc:docMk/>
            <pc:sldMk cId="911877523" sldId="2147474871"/>
            <ac:picMk id="3" creationId="{59559642-BC28-9008-0232-0C0D6340289E}"/>
          </ac:picMkLst>
        </pc:picChg>
        <pc:picChg chg="add del mod">
          <ac:chgData name="Giovanni  Mustacciuoli" userId="8f97f6ec-3ee4-4900-a68f-a3572b8da400" providerId="ADAL" clId="{043C5627-FDB5-42E3-92F9-A3B5E0288487}" dt="2023-12-11T12:52:10.264" v="537"/>
          <ac:picMkLst>
            <pc:docMk/>
            <pc:sldMk cId="911877523" sldId="2147474871"/>
            <ac:picMk id="4" creationId="{CD25F654-06C2-F1D2-1AEB-81C3B47CA70B}"/>
          </ac:picMkLst>
        </pc:picChg>
        <pc:picChg chg="add del">
          <ac:chgData name="Giovanni  Mustacciuoli" userId="8f97f6ec-3ee4-4900-a68f-a3572b8da400" providerId="ADAL" clId="{043C5627-FDB5-42E3-92F9-A3B5E0288487}" dt="2023-12-11T12:52:30.098" v="543" actId="478"/>
          <ac:picMkLst>
            <pc:docMk/>
            <pc:sldMk cId="911877523" sldId="2147474871"/>
            <ac:picMk id="6" creationId="{F2152D4B-6DAC-D17D-CA98-63AA6432333F}"/>
          </ac:picMkLst>
        </pc:picChg>
      </pc:sldChg>
      <pc:sldChg chg="addSp delSp modSp add del mod">
        <pc:chgData name="Giovanni  Mustacciuoli" userId="8f97f6ec-3ee4-4900-a68f-a3572b8da400" providerId="ADAL" clId="{043C5627-FDB5-42E3-92F9-A3B5E0288487}" dt="2023-12-11T12:54:44.408" v="578" actId="47"/>
        <pc:sldMkLst>
          <pc:docMk/>
          <pc:sldMk cId="2627994313" sldId="2147474872"/>
        </pc:sldMkLst>
        <pc:graphicFrameChg chg="add del mod modGraphic">
          <ac:chgData name="Giovanni  Mustacciuoli" userId="8f97f6ec-3ee4-4900-a68f-a3572b8da400" providerId="ADAL" clId="{043C5627-FDB5-42E3-92F9-A3B5E0288487}" dt="2023-12-11T12:54:42.398" v="577" actId="478"/>
          <ac:graphicFrameMkLst>
            <pc:docMk/>
            <pc:sldMk cId="2627994313" sldId="2147474872"/>
            <ac:graphicFrameMk id="5" creationId="{51060F32-6C5B-7DBA-571C-D0DD3707C81E}"/>
          </ac:graphicFrameMkLst>
        </pc:graphicFrameChg>
        <pc:picChg chg="add del">
          <ac:chgData name="Giovanni  Mustacciuoli" userId="8f97f6ec-3ee4-4900-a68f-a3572b8da400" providerId="ADAL" clId="{043C5627-FDB5-42E3-92F9-A3B5E0288487}" dt="2023-12-11T12:52:32.144" v="544" actId="478"/>
          <ac:picMkLst>
            <pc:docMk/>
            <pc:sldMk cId="2627994313" sldId="2147474872"/>
            <ac:picMk id="3" creationId="{07267A3B-3738-5340-CD50-AB56F887E5F4}"/>
          </ac:picMkLst>
        </pc:picChg>
        <pc:picChg chg="add del mod">
          <ac:chgData name="Giovanni  Mustacciuoli" userId="8f97f6ec-3ee4-4900-a68f-a3572b8da400" providerId="ADAL" clId="{043C5627-FDB5-42E3-92F9-A3B5E0288487}" dt="2023-12-11T12:53:06.840" v="549" actId="478"/>
          <ac:picMkLst>
            <pc:docMk/>
            <pc:sldMk cId="2627994313" sldId="2147474872"/>
            <ac:picMk id="4" creationId="{AC045246-C1C5-6596-C060-1B8937C38D00}"/>
          </ac:picMkLst>
        </pc:picChg>
        <pc:picChg chg="del">
          <ac:chgData name="Giovanni  Mustacciuoli" userId="8f97f6ec-3ee4-4900-a68f-a3572b8da400" providerId="ADAL" clId="{043C5627-FDB5-42E3-92F9-A3B5E0288487}" dt="2023-12-11T12:52:16.162" v="540" actId="478"/>
          <ac:picMkLst>
            <pc:docMk/>
            <pc:sldMk cId="2627994313" sldId="2147474872"/>
            <ac:picMk id="6" creationId="{F2152D4B-6DAC-D17D-CA98-63AA6432333F}"/>
          </ac:picMkLst>
        </pc:picChg>
      </pc:sldChg>
      <pc:sldChg chg="addSp delSp modSp add mod">
        <pc:chgData name="Giovanni  Mustacciuoli" userId="8f97f6ec-3ee4-4900-a68f-a3572b8da400" providerId="ADAL" clId="{043C5627-FDB5-42E3-92F9-A3B5E0288487}" dt="2023-12-11T17:53:25.693" v="896" actId="478"/>
        <pc:sldMkLst>
          <pc:docMk/>
          <pc:sldMk cId="3781895160" sldId="2147474872"/>
        </pc:sldMkLst>
        <pc:spChg chg="add del mod">
          <ac:chgData name="Giovanni  Mustacciuoli" userId="8f97f6ec-3ee4-4900-a68f-a3572b8da400" providerId="ADAL" clId="{043C5627-FDB5-42E3-92F9-A3B5E0288487}" dt="2023-12-11T17:53:25.693" v="896" actId="478"/>
          <ac:spMkLst>
            <pc:docMk/>
            <pc:sldMk cId="3781895160" sldId="2147474872"/>
            <ac:spMk id="3" creationId="{55F66A95-4DD7-5088-7FB8-F50E72DC514D}"/>
          </ac:spMkLst>
        </pc:spChg>
        <pc:graphicFrameChg chg="add del mod modGraphic">
          <ac:chgData name="Giovanni  Mustacciuoli" userId="8f97f6ec-3ee4-4900-a68f-a3572b8da400" providerId="ADAL" clId="{043C5627-FDB5-42E3-92F9-A3B5E0288487}" dt="2023-12-11T13:17:55.816" v="586" actId="478"/>
          <ac:graphicFrameMkLst>
            <pc:docMk/>
            <pc:sldMk cId="3781895160" sldId="2147474872"/>
            <ac:graphicFrameMk id="3" creationId="{45D8DEE5-D5E1-F36F-55AA-0CE87F71CDC9}"/>
          </ac:graphicFrameMkLst>
        </pc:graphicFrameChg>
        <pc:graphicFrameChg chg="add del mod modGraphic">
          <ac:chgData name="Giovanni  Mustacciuoli" userId="8f97f6ec-3ee4-4900-a68f-a3572b8da400" providerId="ADAL" clId="{043C5627-FDB5-42E3-92F9-A3B5E0288487}" dt="2023-12-11T17:48:14.598" v="711" actId="478"/>
          <ac:graphicFrameMkLst>
            <pc:docMk/>
            <pc:sldMk cId="3781895160" sldId="2147474872"/>
            <ac:graphicFrameMk id="4" creationId="{48E90317-2E0A-12D3-4AA7-E144142F4612}"/>
          </ac:graphicFrameMkLst>
        </pc:graphicFrameChg>
        <pc:graphicFrameChg chg="add del mod modGraphic">
          <ac:chgData name="Giovanni  Mustacciuoli" userId="8f97f6ec-3ee4-4900-a68f-a3572b8da400" providerId="ADAL" clId="{043C5627-FDB5-42E3-92F9-A3B5E0288487}" dt="2023-12-11T13:20:26.491" v="636" actId="478"/>
          <ac:graphicFrameMkLst>
            <pc:docMk/>
            <pc:sldMk cId="3781895160" sldId="2147474872"/>
            <ac:graphicFrameMk id="4" creationId="{49D5397D-7E78-36B1-B19F-2E51708A2D14}"/>
          </ac:graphicFrameMkLst>
        </pc:graphicFrameChg>
        <pc:graphicFrameChg chg="add del mod modGraphic">
          <ac:chgData name="Giovanni  Mustacciuoli" userId="8f97f6ec-3ee4-4900-a68f-a3572b8da400" providerId="ADAL" clId="{043C5627-FDB5-42E3-92F9-A3B5E0288487}" dt="2023-12-11T17:46:46.050" v="693" actId="478"/>
          <ac:graphicFrameMkLst>
            <pc:docMk/>
            <pc:sldMk cId="3781895160" sldId="2147474872"/>
            <ac:graphicFrameMk id="5" creationId="{D2EB04C9-14B5-0C16-021F-53F04D10782B}"/>
          </ac:graphicFrameMkLst>
        </pc:graphicFrameChg>
        <pc:graphicFrameChg chg="add del mod modGraphic">
          <ac:chgData name="Giovanni  Mustacciuoli" userId="8f97f6ec-3ee4-4900-a68f-a3572b8da400" providerId="ADAL" clId="{043C5627-FDB5-42E3-92F9-A3B5E0288487}" dt="2023-12-11T17:51:14.742" v="880" actId="478"/>
          <ac:graphicFrameMkLst>
            <pc:docMk/>
            <pc:sldMk cId="3781895160" sldId="2147474872"/>
            <ac:graphicFrameMk id="6" creationId="{CCDF9A13-FFD5-420E-7C51-972EC8CB468A}"/>
          </ac:graphicFrameMkLst>
        </pc:graphicFrameChg>
        <pc:graphicFrameChg chg="add del mod modGraphic">
          <ac:chgData name="Giovanni  Mustacciuoli" userId="8f97f6ec-3ee4-4900-a68f-a3572b8da400" providerId="ADAL" clId="{043C5627-FDB5-42E3-92F9-A3B5E0288487}" dt="2023-12-11T17:51:14.742" v="880" actId="478"/>
          <ac:graphicFrameMkLst>
            <pc:docMk/>
            <pc:sldMk cId="3781895160" sldId="2147474872"/>
            <ac:graphicFrameMk id="8" creationId="{243F5E00-1FBE-B6B8-FEE8-41F793A58F45}"/>
          </ac:graphicFrameMkLst>
        </pc:graphicFrameChg>
        <pc:graphicFrameChg chg="add del mod modGraphic">
          <ac:chgData name="Giovanni  Mustacciuoli" userId="8f97f6ec-3ee4-4900-a68f-a3572b8da400" providerId="ADAL" clId="{043C5627-FDB5-42E3-92F9-A3B5E0288487}" dt="2023-12-11T17:51:14.742" v="880" actId="478"/>
          <ac:graphicFrameMkLst>
            <pc:docMk/>
            <pc:sldMk cId="3781895160" sldId="2147474872"/>
            <ac:graphicFrameMk id="9" creationId="{E86ED676-6B1F-B2BA-79B2-74C02CDDF898}"/>
          </ac:graphicFrameMkLst>
        </pc:graphicFrameChg>
        <pc:graphicFrameChg chg="add del mod modGraphic">
          <ac:chgData name="Giovanni  Mustacciuoli" userId="8f97f6ec-3ee4-4900-a68f-a3572b8da400" providerId="ADAL" clId="{043C5627-FDB5-42E3-92F9-A3B5E0288487}" dt="2023-12-11T17:51:17.297" v="881" actId="478"/>
          <ac:graphicFrameMkLst>
            <pc:docMk/>
            <pc:sldMk cId="3781895160" sldId="2147474872"/>
            <ac:graphicFrameMk id="10" creationId="{2BE977E0-B90D-8C3D-33A8-CCC01901D445}"/>
          </ac:graphicFrameMkLst>
        </pc:graphicFrameChg>
        <pc:graphicFrameChg chg="add mod modGraphic">
          <ac:chgData name="Giovanni  Mustacciuoli" userId="8f97f6ec-3ee4-4900-a68f-a3572b8da400" providerId="ADAL" clId="{043C5627-FDB5-42E3-92F9-A3B5E0288487}" dt="2023-12-11T17:53:22.052" v="895" actId="12788"/>
          <ac:graphicFrameMkLst>
            <pc:docMk/>
            <pc:sldMk cId="3781895160" sldId="2147474872"/>
            <ac:graphicFrameMk id="11" creationId="{F9CC858A-7262-2590-1591-B8B6CF48EE46}"/>
          </ac:graphicFrameMkLst>
        </pc:graphicFrameChg>
        <pc:picChg chg="del">
          <ac:chgData name="Giovanni  Mustacciuoli" userId="8f97f6ec-3ee4-4900-a68f-a3572b8da400" providerId="ADAL" clId="{043C5627-FDB5-42E3-92F9-A3B5E0288487}" dt="2023-12-11T13:17:15.662" v="580" actId="478"/>
          <ac:picMkLst>
            <pc:docMk/>
            <pc:sldMk cId="3781895160" sldId="2147474872"/>
            <ac:picMk id="6" creationId="{F2152D4B-6DAC-D17D-CA98-63AA6432333F}"/>
          </ac:picMkLst>
        </pc:picChg>
      </pc:sldChg>
    </pc:docChg>
  </pc:docChgLst>
  <pc:docChgLst>
    <pc:chgData name="Gianmarco Pucci" userId="c34a3f1e-0d46-4fe5-82b7-bf918b5709af" providerId="ADAL" clId="{E6E41B27-F94A-4596-9E81-2CEEAA15F5AB}"/>
    <pc:docChg chg="custSel addSld delSld modSld modSection">
      <pc:chgData name="Gianmarco Pucci" userId="c34a3f1e-0d46-4fe5-82b7-bf918b5709af" providerId="ADAL" clId="{E6E41B27-F94A-4596-9E81-2CEEAA15F5AB}" dt="2023-12-11T19:46:17.441" v="134"/>
      <pc:docMkLst>
        <pc:docMk/>
      </pc:docMkLst>
      <pc:sldChg chg="del">
        <pc:chgData name="Gianmarco Pucci" userId="c34a3f1e-0d46-4fe5-82b7-bf918b5709af" providerId="ADAL" clId="{E6E41B27-F94A-4596-9E81-2CEEAA15F5AB}" dt="2023-12-10T11:44:45.496" v="0" actId="47"/>
        <pc:sldMkLst>
          <pc:docMk/>
          <pc:sldMk cId="1043254527" sldId="573"/>
        </pc:sldMkLst>
      </pc:sldChg>
      <pc:sldChg chg="del">
        <pc:chgData name="Gianmarco Pucci" userId="c34a3f1e-0d46-4fe5-82b7-bf918b5709af" providerId="ADAL" clId="{E6E41B27-F94A-4596-9E81-2CEEAA15F5AB}" dt="2023-12-10T11:46:30.307" v="56" actId="47"/>
        <pc:sldMkLst>
          <pc:docMk/>
          <pc:sldMk cId="197495526" sldId="11226"/>
        </pc:sldMkLst>
      </pc:sldChg>
      <pc:sldChg chg="modSp mod">
        <pc:chgData name="Gianmarco Pucci" userId="c34a3f1e-0d46-4fe5-82b7-bf918b5709af" providerId="ADAL" clId="{E6E41B27-F94A-4596-9E81-2CEEAA15F5AB}" dt="2023-12-10T11:46:23.852" v="55" actId="20577"/>
        <pc:sldMkLst>
          <pc:docMk/>
          <pc:sldMk cId="106637890" sldId="11227"/>
        </pc:sldMkLst>
        <pc:spChg chg="mod">
          <ac:chgData name="Gianmarco Pucci" userId="c34a3f1e-0d46-4fe5-82b7-bf918b5709af" providerId="ADAL" clId="{E6E41B27-F94A-4596-9E81-2CEEAA15F5AB}" dt="2023-12-10T11:46:23.852" v="55" actId="20577"/>
          <ac:spMkLst>
            <pc:docMk/>
            <pc:sldMk cId="106637890" sldId="11227"/>
            <ac:spMk id="35" creationId="{E3E6740D-44BD-7576-C09A-3CA9742E6DDE}"/>
          </ac:spMkLst>
        </pc:spChg>
      </pc:sldChg>
      <pc:sldChg chg="del">
        <pc:chgData name="Gianmarco Pucci" userId="c34a3f1e-0d46-4fe5-82b7-bf918b5709af" providerId="ADAL" clId="{E6E41B27-F94A-4596-9E81-2CEEAA15F5AB}" dt="2023-12-10T11:54:08.070" v="81" actId="47"/>
        <pc:sldMkLst>
          <pc:docMk/>
          <pc:sldMk cId="692144900" sldId="2147474865"/>
        </pc:sldMkLst>
      </pc:sldChg>
      <pc:sldChg chg="del">
        <pc:chgData name="Gianmarco Pucci" userId="c34a3f1e-0d46-4fe5-82b7-bf918b5709af" providerId="ADAL" clId="{E6E41B27-F94A-4596-9E81-2CEEAA15F5AB}" dt="2023-12-10T11:54:08.070" v="81" actId="47"/>
        <pc:sldMkLst>
          <pc:docMk/>
          <pc:sldMk cId="3821291067" sldId="2147474866"/>
        </pc:sldMkLst>
      </pc:sldChg>
      <pc:sldChg chg="del">
        <pc:chgData name="Gianmarco Pucci" userId="c34a3f1e-0d46-4fe5-82b7-bf918b5709af" providerId="ADAL" clId="{E6E41B27-F94A-4596-9E81-2CEEAA15F5AB}" dt="2023-12-10T11:54:08.070" v="81" actId="47"/>
        <pc:sldMkLst>
          <pc:docMk/>
          <pc:sldMk cId="1113396443" sldId="2147474867"/>
        </pc:sldMkLst>
      </pc:sldChg>
      <pc:sldChg chg="del">
        <pc:chgData name="Gianmarco Pucci" userId="c34a3f1e-0d46-4fe5-82b7-bf918b5709af" providerId="ADAL" clId="{E6E41B27-F94A-4596-9E81-2CEEAA15F5AB}" dt="2023-12-10T11:54:08.070" v="81" actId="47"/>
        <pc:sldMkLst>
          <pc:docMk/>
          <pc:sldMk cId="3622361137" sldId="2147474868"/>
        </pc:sldMkLst>
      </pc:sldChg>
      <pc:sldChg chg="del">
        <pc:chgData name="Gianmarco Pucci" userId="c34a3f1e-0d46-4fe5-82b7-bf918b5709af" providerId="ADAL" clId="{E6E41B27-F94A-4596-9E81-2CEEAA15F5AB}" dt="2023-12-10T11:54:08.070" v="81" actId="47"/>
        <pc:sldMkLst>
          <pc:docMk/>
          <pc:sldMk cId="4189823006" sldId="2147474869"/>
        </pc:sldMkLst>
      </pc:sldChg>
      <pc:sldChg chg="del">
        <pc:chgData name="Gianmarco Pucci" userId="c34a3f1e-0d46-4fe5-82b7-bf918b5709af" providerId="ADAL" clId="{E6E41B27-F94A-4596-9E81-2CEEAA15F5AB}" dt="2023-12-10T11:54:08.070" v="81" actId="47"/>
        <pc:sldMkLst>
          <pc:docMk/>
          <pc:sldMk cId="2834436244" sldId="2147474870"/>
        </pc:sldMkLst>
      </pc:sldChg>
      <pc:sldChg chg="addSp delSp modSp mod">
        <pc:chgData name="Gianmarco Pucci" userId="c34a3f1e-0d46-4fe5-82b7-bf918b5709af" providerId="ADAL" clId="{E6E41B27-F94A-4596-9E81-2CEEAA15F5AB}" dt="2023-12-10T11:55:49.340" v="124" actId="1036"/>
        <pc:sldMkLst>
          <pc:docMk/>
          <pc:sldMk cId="911877523" sldId="2147474871"/>
        </pc:sldMkLst>
        <pc:spChg chg="mod">
          <ac:chgData name="Gianmarco Pucci" userId="c34a3f1e-0d46-4fe5-82b7-bf918b5709af" providerId="ADAL" clId="{E6E41B27-F94A-4596-9E81-2CEEAA15F5AB}" dt="2023-12-10T11:53:24.063" v="76" actId="404"/>
          <ac:spMkLst>
            <pc:docMk/>
            <pc:sldMk cId="911877523" sldId="2147474871"/>
            <ac:spMk id="7" creationId="{D501217A-D315-2739-F1AF-EB450A646E7C}"/>
          </ac:spMkLst>
        </pc:spChg>
        <pc:graphicFrameChg chg="add del mod">
          <ac:chgData name="Gianmarco Pucci" userId="c34a3f1e-0d46-4fe5-82b7-bf918b5709af" providerId="ADAL" clId="{E6E41B27-F94A-4596-9E81-2CEEAA15F5AB}" dt="2023-12-10T11:53:28.248" v="78" actId="478"/>
          <ac:graphicFrameMkLst>
            <pc:docMk/>
            <pc:sldMk cId="911877523" sldId="2147474871"/>
            <ac:graphicFrameMk id="3" creationId="{808427E1-1E40-561C-2397-3B5743197652}"/>
          </ac:graphicFrameMkLst>
        </pc:graphicFrameChg>
        <pc:picChg chg="add del">
          <ac:chgData name="Gianmarco Pucci" userId="c34a3f1e-0d46-4fe5-82b7-bf918b5709af" providerId="ADAL" clId="{E6E41B27-F94A-4596-9E81-2CEEAA15F5AB}" dt="2023-12-10T11:53:31.908" v="80" actId="478"/>
          <ac:picMkLst>
            <pc:docMk/>
            <pc:sldMk cId="911877523" sldId="2147474871"/>
            <ac:picMk id="4" creationId="{7B2BBC17-215E-EA8F-92A8-ACCFAFF8A5B7}"/>
          </ac:picMkLst>
        </pc:picChg>
        <pc:picChg chg="add del mod">
          <ac:chgData name="Gianmarco Pucci" userId="c34a3f1e-0d46-4fe5-82b7-bf918b5709af" providerId="ADAL" clId="{E6E41B27-F94A-4596-9E81-2CEEAA15F5AB}" dt="2023-12-10T11:55:35.810" v="91" actId="478"/>
          <ac:picMkLst>
            <pc:docMk/>
            <pc:sldMk cId="911877523" sldId="2147474871"/>
            <ac:picMk id="5" creationId="{FCC7A630-2006-B7BE-5A89-AC16639B929A}"/>
          </ac:picMkLst>
        </pc:picChg>
        <pc:picChg chg="add mod">
          <ac:chgData name="Gianmarco Pucci" userId="c34a3f1e-0d46-4fe5-82b7-bf918b5709af" providerId="ADAL" clId="{E6E41B27-F94A-4596-9E81-2CEEAA15F5AB}" dt="2023-12-10T11:55:49.340" v="124" actId="1036"/>
          <ac:picMkLst>
            <pc:docMk/>
            <pc:sldMk cId="911877523" sldId="2147474871"/>
            <ac:picMk id="6" creationId="{F2152D4B-6DAC-D17D-CA98-63AA6432333F}"/>
          </ac:picMkLst>
        </pc:picChg>
      </pc:sldChg>
      <pc:sldChg chg="add del">
        <pc:chgData name="Gianmarco Pucci" userId="c34a3f1e-0d46-4fe5-82b7-bf918b5709af" providerId="ADAL" clId="{E6E41B27-F94A-4596-9E81-2CEEAA15F5AB}" dt="2023-12-10T11:54:08.070" v="81" actId="47"/>
        <pc:sldMkLst>
          <pc:docMk/>
          <pc:sldMk cId="2083305254" sldId="2147474872"/>
        </pc:sldMkLst>
      </pc:sldChg>
      <pc:sldChg chg="modSp mod">
        <pc:chgData name="Gianmarco Pucci" userId="c34a3f1e-0d46-4fe5-82b7-bf918b5709af" providerId="ADAL" clId="{E6E41B27-F94A-4596-9E81-2CEEAA15F5AB}" dt="2023-12-11T19:46:17.441" v="134"/>
        <pc:sldMkLst>
          <pc:docMk/>
          <pc:sldMk cId="3781895160" sldId="2147474872"/>
        </pc:sldMkLst>
        <pc:graphicFrameChg chg="mod modGraphic">
          <ac:chgData name="Gianmarco Pucci" userId="c34a3f1e-0d46-4fe5-82b7-bf918b5709af" providerId="ADAL" clId="{E6E41B27-F94A-4596-9E81-2CEEAA15F5AB}" dt="2023-12-11T19:46:17.441" v="134"/>
          <ac:graphicFrameMkLst>
            <pc:docMk/>
            <pc:sldMk cId="3781895160" sldId="2147474872"/>
            <ac:graphicFrameMk id="11" creationId="{F9CC858A-7262-2590-1591-B8B6CF48EE46}"/>
          </ac:graphicFrameMkLst>
        </pc:graphicFrameChg>
      </pc:sldChg>
      <pc:sldMasterChg chg="delSldLayout">
        <pc:chgData name="Gianmarco Pucci" userId="c34a3f1e-0d46-4fe5-82b7-bf918b5709af" providerId="ADAL" clId="{E6E41B27-F94A-4596-9E81-2CEEAA15F5AB}" dt="2023-12-10T11:54:08.070" v="81" actId="47"/>
        <pc:sldMasterMkLst>
          <pc:docMk/>
          <pc:sldMasterMk cId="3975204840" sldId="2147483687"/>
        </pc:sldMasterMkLst>
        <pc:sldLayoutChg chg="del">
          <pc:chgData name="Gianmarco Pucci" userId="c34a3f1e-0d46-4fe5-82b7-bf918b5709af" providerId="ADAL" clId="{E6E41B27-F94A-4596-9E81-2CEEAA15F5AB}" dt="2023-12-10T11:54:08.070" v="81" actId="47"/>
          <pc:sldLayoutMkLst>
            <pc:docMk/>
            <pc:sldMasterMk cId="3975204840" sldId="2147483687"/>
            <pc:sldLayoutMk cId="946281581" sldId="2147483720"/>
          </pc:sldLayoutMkLst>
        </pc:sldLayoutChg>
      </pc:sldMasterChg>
    </pc:docChg>
  </pc:docChgLst>
  <pc:docChgLst>
    <pc:chgData name="Ernesto Vergani" userId="ed7135d6-cb48-4596-b843-3910199b75fc" providerId="ADAL" clId="{3D7C6D0B-7AEE-473D-BBA5-94D8463D7DF4}"/>
    <pc:docChg chg="modSld modNotesMaster modHandout">
      <pc:chgData name="Ernesto Vergani" userId="ed7135d6-cb48-4596-b843-3910199b75fc" providerId="ADAL" clId="{3D7C6D0B-7AEE-473D-BBA5-94D8463D7DF4}" dt="2023-12-12T09:44:02.063" v="110" actId="20577"/>
      <pc:docMkLst>
        <pc:docMk/>
      </pc:docMkLst>
      <pc:sldChg chg="modSp mod">
        <pc:chgData name="Ernesto Vergani" userId="ed7135d6-cb48-4596-b843-3910199b75fc" providerId="ADAL" clId="{3D7C6D0B-7AEE-473D-BBA5-94D8463D7DF4}" dt="2023-12-12T09:44:02.063" v="110" actId="20577"/>
        <pc:sldMkLst>
          <pc:docMk/>
          <pc:sldMk cId="3781895160" sldId="2147474872"/>
        </pc:sldMkLst>
        <pc:spChg chg="mod">
          <ac:chgData name="Ernesto Vergani" userId="ed7135d6-cb48-4596-b843-3910199b75fc" providerId="ADAL" clId="{3D7C6D0B-7AEE-473D-BBA5-94D8463D7DF4}" dt="2023-12-12T09:44:02.063" v="110" actId="20577"/>
          <ac:spMkLst>
            <pc:docMk/>
            <pc:sldMk cId="3781895160" sldId="2147474872"/>
            <ac:spMk id="7" creationId="{D501217A-D315-2739-F1AF-EB450A646E7C}"/>
          </ac:spMkLst>
        </pc:spChg>
      </pc:sldChg>
    </pc:docChg>
  </pc:docChgLst>
</pc:chgInfo>
</file>

<file path=ppt/charts/_rels/chart1.xml.rels><?xml version="1.0" encoding="UTF-8" standalone="yes"?>
<Relationships xmlns="http://schemas.openxmlformats.org/package/2006/relationships"/>

</file>

<file path=ppt/charts/_rels/chart2.xml.rels><?xml version="1.0" encoding="UTF-8" standalone="yes"?>
<Relationships xmlns="http://schemas.openxmlformats.org/package/2006/relationships"/>

</file>

<file path=ppt/charts/_rels/chart3.xml.rels><?xml version="1.0" encoding="UTF-8" standalone="yes"?>
<Relationships xmlns="http://schemas.openxmlformats.org/package/2006/relationships"/>

</file>

<file path=ppt/charts/_rels/chart4.xml.rels><?xml version="1.0" encoding="UTF-8" standalone="yes"?>
<Relationships xmlns="http://schemas.openxmlformats.org/package/2006/relationships"/>

</file>

<file path=ppt/charts/_rels/chart5.xml.rels><?xml version="1.0" encoding="UTF-8" standalone="yes"?>
<Relationships xmlns="http://schemas.openxmlformats.org/package/2006/relationships"><Relationship Id="rId2" Type="http://schemas.microsoft.com/office/2011/relationships/chartColorStyle" Target="colors1.xml"/><Relationship Id="rId1" Type="http://schemas.microsoft.com/office/2011/relationships/chartStyle" Target="style1.xml"/></Relationships>
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Premi vita (A)</c:v>
                </c:pt>
              </c:strCache>
            </c:strRef>
          </c:tx>
          <c:spPr>
            <a:solidFill>
              <a:srgbClr val="40B44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0" tIns="19050" rIns="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Foglio1!$A$2:$A$10</c:f>
              <c:numCache>
                <c:formatCode>General</c:formatCod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numCache>
            </c:numRef>
          </c:cat>
          <c:val>
            <c:numRef>
              <c:f>Foglio1!$B$2:$B$10</c:f>
              <c:numCache>
                <c:formatCode>_-* #,##0_-;\-* #,##0_-;_-* "-"??_-;_-@_-</c:formatCode>
                <c:ptCount val="9"/>
                <c:pt idx="0">
                  <c:v>110518</c:v>
                </c:pt>
                <c:pt idx="1">
                  <c:v>114947</c:v>
                </c:pt>
                <c:pt idx="2">
                  <c:v>102252</c:v>
                </c:pt>
                <c:pt idx="3">
                  <c:v>98611</c:v>
                </c:pt>
                <c:pt idx="4">
                  <c:v>102048</c:v>
                </c:pt>
                <c:pt idx="5">
                  <c:v>106012</c:v>
                </c:pt>
                <c:pt idx="6">
                  <c:v>101329</c:v>
                </c:pt>
                <c:pt idx="7">
                  <c:v>105887</c:v>
                </c:pt>
                <c:pt idx="8">
                  <c:v>94228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6C-48FC-B0B2-C20304421D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1145749328"/>
        <c:axId val="525506640"/>
      </c:barChart>
      <c:catAx>
        <c:axId val="1145749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25506640"/>
        <c:crosses val="autoZero"/>
        <c:auto val="1"/>
        <c:lblAlgn val="ctr"/>
        <c:lblOffset val="100"/>
        <c:tickLblSkip val="1"/>
        <c:noMultiLvlLbl val="0"/>
      </c:catAx>
      <c:valAx>
        <c:axId val="525506640"/>
        <c:scaling>
          <c:orientation val="minMax"/>
          <c:max val="120000"/>
          <c:min val="0"/>
        </c:scaling>
        <c:delete val="1"/>
        <c:axPos val="l"/>
        <c:numFmt formatCode="_-* #,##0_-;\-* #,##0_-;_-* &quot;-&quot;??_-;_-@_-" sourceLinked="1"/>
        <c:majorTickMark val="out"/>
        <c:minorTickMark val="none"/>
        <c:tickLblPos val="nextTo"/>
        <c:crossAx val="11457493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Premi vita (A)</c:v>
                </c:pt>
              </c:strCache>
            </c:strRef>
          </c:tx>
          <c:spPr>
            <a:solidFill>
              <a:srgbClr val="40B44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0" tIns="19050" rIns="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Foglio1!$A$2:$A$10</c:f>
              <c:numCache>
                <c:formatCode>General</c:formatCod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numCache>
            </c:numRef>
          </c:cat>
          <c:val>
            <c:numRef>
              <c:f>Foglio1!$B$2:$B$10</c:f>
              <c:numCache>
                <c:formatCode>General</c:formatCode>
                <c:ptCount val="9"/>
              </c:numCache>
            </c:numRef>
          </c:val>
          <c:extLst>
            <c:ext xmlns:c16="http://schemas.microsoft.com/office/drawing/2014/chart" uri="{C3380CC4-5D6E-409C-BE32-E72D297353CC}">
              <c16:uniqueId val="{00000000-4E91-44EB-ABBD-F99334F8FCDB}"/>
            </c:ext>
          </c:extLst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Oneri relativi a sinistri (B)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0" tIns="19050" rIns="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Foglio1!$A$2:$A$10</c:f>
              <c:numCache>
                <c:formatCode>General</c:formatCod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numCache>
            </c:numRef>
          </c:cat>
          <c:val>
            <c:numRef>
              <c:f>Foglio1!$C$2:$C$10</c:f>
              <c:numCache>
                <c:formatCode>_-* #,##0_-;\-* #,##0_-;_-* "-"??_-;_-@_-</c:formatCode>
                <c:ptCount val="9"/>
                <c:pt idx="0">
                  <c:v>-64577</c:v>
                </c:pt>
                <c:pt idx="1">
                  <c:v>-71196</c:v>
                </c:pt>
                <c:pt idx="2">
                  <c:v>-62932</c:v>
                </c:pt>
                <c:pt idx="3">
                  <c:v>-71155</c:v>
                </c:pt>
                <c:pt idx="4">
                  <c:v>-73223</c:v>
                </c:pt>
                <c:pt idx="5">
                  <c:v>-76158</c:v>
                </c:pt>
                <c:pt idx="6">
                  <c:v>-76446</c:v>
                </c:pt>
                <c:pt idx="7">
                  <c:v>-75630</c:v>
                </c:pt>
                <c:pt idx="8">
                  <c:v>-78798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E91-44EB-ABBD-F99334F8FC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1145749328"/>
        <c:axId val="525506640"/>
      </c:barChart>
      <c:catAx>
        <c:axId val="1145749328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extTo"/>
        <c:crossAx val="525506640"/>
        <c:crosses val="max"/>
        <c:auto val="1"/>
        <c:lblAlgn val="ctr"/>
        <c:lblOffset val="100"/>
        <c:noMultiLvlLbl val="0"/>
      </c:catAx>
      <c:valAx>
        <c:axId val="525506640"/>
        <c:scaling>
          <c:orientation val="minMax"/>
          <c:max val="0"/>
          <c:min val="-120000"/>
        </c:scaling>
        <c:delete val="1"/>
        <c:axPos val="l"/>
        <c:numFmt formatCode="General" sourceLinked="1"/>
        <c:majorTickMark val="out"/>
        <c:minorTickMark val="none"/>
        <c:tickLblPos val="nextTo"/>
        <c:crossAx val="11457493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Premi vita (A)</c:v>
                </c:pt>
              </c:strCache>
            </c:strRef>
          </c:tx>
          <c:spPr>
            <a:solidFill>
              <a:srgbClr val="40B44F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0" tIns="19050" rIns="0" bIns="19050" anchor="ctr" anchorCtr="1">
                  <a:no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47046546546546547"/>
                      <c:h val="0.1232218254774645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A630-49CF-9901-0B77E5CC103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0" tIns="19050" rIns="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Foglio1!$A$2</c:f>
              <c:numCache>
                <c:formatCode>mmm\-yy</c:formatCode>
                <c:ptCount val="1"/>
                <c:pt idx="0">
                  <c:v>45170</c:v>
                </c:pt>
              </c:numCache>
            </c:numRef>
          </c:cat>
          <c:val>
            <c:numRef>
              <c:f>Foglio1!$B$2</c:f>
              <c:numCache>
                <c:formatCode>_-* #,##0_-;\-* #,##0_-;_-* "-"??_-;_-@_-</c:formatCode>
                <c:ptCount val="1"/>
                <c:pt idx="0">
                  <c:v>67304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30-49CF-9901-0B77E5CC10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1145749328"/>
        <c:axId val="525506640"/>
      </c:barChart>
      <c:dateAx>
        <c:axId val="1145749328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25506640"/>
        <c:crosses val="autoZero"/>
        <c:auto val="1"/>
        <c:lblOffset val="100"/>
        <c:baseTimeUnit val="days"/>
        <c:majorUnit val="1"/>
      </c:dateAx>
      <c:valAx>
        <c:axId val="525506640"/>
        <c:scaling>
          <c:orientation val="minMax"/>
          <c:max val="120000"/>
          <c:min val="0"/>
        </c:scaling>
        <c:delete val="1"/>
        <c:axPos val="l"/>
        <c:numFmt formatCode="_-* #,##0_-;\-* #,##0_-;_-* &quot;-&quot;??_-;_-@_-" sourceLinked="1"/>
        <c:majorTickMark val="out"/>
        <c:minorTickMark val="none"/>
        <c:tickLblPos val="nextTo"/>
        <c:crossAx val="11457493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Premi vita (A)</c:v>
                </c:pt>
              </c:strCache>
            </c:strRef>
          </c:tx>
          <c:spPr>
            <a:solidFill>
              <a:srgbClr val="40B44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0" tIns="19050" rIns="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Foglio1!$A$2</c:f>
              <c:numCache>
                <c:formatCode>mmm\-yy</c:formatCode>
                <c:ptCount val="1"/>
                <c:pt idx="0">
                  <c:v>45170</c:v>
                </c:pt>
              </c:numCache>
            </c:numRef>
          </c:cat>
          <c:val>
            <c:numRef>
              <c:f>Foglio1!$B$2</c:f>
              <c:numCache>
                <c:formatCode>_-* #,##0_-;\-* #,##0_-;_-* "-"??_-;_-@_-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0-ED35-4929-BBE4-4B85710F480A}"/>
            </c:ext>
          </c:extLst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Oneri relativi a sinistri (B)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0" tIns="19050" rIns="0" bIns="19050" anchor="ctr" anchorCtr="1">
                  <a:no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45854729729729726"/>
                      <c:h val="0.1232219844617779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ED35-4929-BBE4-4B85710F480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0" tIns="19050" rIns="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Foglio1!$A$2</c:f>
              <c:numCache>
                <c:formatCode>mmm\-yy</c:formatCode>
                <c:ptCount val="1"/>
                <c:pt idx="0">
                  <c:v>45170</c:v>
                </c:pt>
              </c:numCache>
            </c:numRef>
          </c:cat>
          <c:val>
            <c:numRef>
              <c:f>Foglio1!$C$2</c:f>
              <c:numCache>
                <c:formatCode>_-* #,##0_-;\-* #,##0_-;_-* "-"??_-;_-@_-</c:formatCode>
                <c:ptCount val="1"/>
                <c:pt idx="0">
                  <c:v>-82799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D35-4929-BBE4-4B85710F48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1145749328"/>
        <c:axId val="525506640"/>
      </c:barChart>
      <c:dateAx>
        <c:axId val="1145749328"/>
        <c:scaling>
          <c:orientation val="minMax"/>
        </c:scaling>
        <c:delete val="1"/>
        <c:axPos val="t"/>
        <c:numFmt formatCode="mmm\-yy" sourceLinked="1"/>
        <c:majorTickMark val="none"/>
        <c:minorTickMark val="none"/>
        <c:tickLblPos val="nextTo"/>
        <c:crossAx val="525506640"/>
        <c:crosses val="max"/>
        <c:auto val="1"/>
        <c:lblOffset val="100"/>
        <c:baseTimeUnit val="days"/>
      </c:dateAx>
      <c:valAx>
        <c:axId val="525506640"/>
        <c:scaling>
          <c:orientation val="minMax"/>
          <c:max val="0"/>
          <c:min val="-120000"/>
        </c:scaling>
        <c:delete val="1"/>
        <c:axPos val="l"/>
        <c:numFmt formatCode="_-* #,##0_-;\-* #,##0_-;_-* &quot;-&quot;??_-;_-@_-" sourceLinked="1"/>
        <c:majorTickMark val="out"/>
        <c:minorTickMark val="none"/>
        <c:tickLblPos val="nextTo"/>
        <c:crossAx val="11457493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Sportelli bancari e postali</c:v>
                </c:pt>
              </c:strCache>
            </c:strRef>
          </c:tx>
          <c:spPr>
            <a:solidFill>
              <a:srgbClr val="00558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Foglio1!$A$2:$A$4</c:f>
              <c:strCache>
                <c:ptCount val="3"/>
                <c:pt idx="0">
                  <c:v>Settembre 2021</c:v>
                </c:pt>
                <c:pt idx="1">
                  <c:v>Serrembre 2022</c:v>
                </c:pt>
                <c:pt idx="2">
                  <c:v>Settembre 2023</c:v>
                </c:pt>
              </c:strCache>
            </c:strRef>
          </c:cat>
          <c:val>
            <c:numRef>
              <c:f>Foglio1!$B$2:$B$4</c:f>
              <c:numCache>
                <c:formatCode>0.0%</c:formatCode>
                <c:ptCount val="3"/>
                <c:pt idx="0">
                  <c:v>0.57430586117775939</c:v>
                </c:pt>
                <c:pt idx="1">
                  <c:v>0.58796942813268793</c:v>
                </c:pt>
                <c:pt idx="2">
                  <c:v>0.61372517883107536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7C-4E49-954A-1C1432DB5B6D}"/>
            </c:ext>
          </c:extLst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Consulenti Finanziari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Foglio1!$A$2:$A$4</c:f>
              <c:strCache>
                <c:ptCount val="3"/>
                <c:pt idx="0">
                  <c:v>Settembre 2021</c:v>
                </c:pt>
                <c:pt idx="1">
                  <c:v>Serrembre 2022</c:v>
                </c:pt>
                <c:pt idx="2">
                  <c:v>Settembre 2023</c:v>
                </c:pt>
              </c:strCache>
            </c:strRef>
          </c:cat>
          <c:val>
            <c:numRef>
              <c:f>Foglio1!$C$2:$C$4</c:f>
              <c:numCache>
                <c:formatCode>0.0%</c:formatCode>
                <c:ptCount val="3"/>
                <c:pt idx="0">
                  <c:v>0.17369403639027831</c:v>
                </c:pt>
                <c:pt idx="1">
                  <c:v>0.14612137596414806</c:v>
                </c:pt>
                <c:pt idx="2">
                  <c:v>0.12479648740120512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47C-4E49-954A-1C1432DB5B6D}"/>
            </c:ext>
          </c:extLst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Canale agenziale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Foglio1!$A$2:$A$4</c:f>
              <c:strCache>
                <c:ptCount val="3"/>
                <c:pt idx="0">
                  <c:v>Settembre 2021</c:v>
                </c:pt>
                <c:pt idx="1">
                  <c:v>Serrembre 2022</c:v>
                </c:pt>
                <c:pt idx="2">
                  <c:v>Settembre 2023</c:v>
                </c:pt>
              </c:strCache>
            </c:strRef>
          </c:cat>
          <c:val>
            <c:numRef>
              <c:f>Foglio1!$D$2:$D$4</c:f>
              <c:numCache>
                <c:formatCode>0.0%</c:formatCode>
                <c:ptCount val="3"/>
                <c:pt idx="0">
                  <c:v>0.13868191854149103</c:v>
                </c:pt>
                <c:pt idx="1">
                  <c:v>0.13394768260854167</c:v>
                </c:pt>
                <c:pt idx="2">
                  <c:v>0.1305982233517631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E2-4D0A-879B-BEBF2A46E472}"/>
            </c:ext>
          </c:extLst>
        </c:ser>
        <c:ser>
          <c:idx val="3"/>
          <c:order val="3"/>
          <c:tx>
            <c:strRef>
              <c:f>Foglio1!$E$1</c:f>
              <c:strCache>
                <c:ptCount val="1"/>
                <c:pt idx="0">
                  <c:v>Vendita diretta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Foglio1!$A$2:$A$4</c:f>
              <c:strCache>
                <c:ptCount val="3"/>
                <c:pt idx="0">
                  <c:v>Settembre 2021</c:v>
                </c:pt>
                <c:pt idx="1">
                  <c:v>Serrembre 2022</c:v>
                </c:pt>
                <c:pt idx="2">
                  <c:v>Settembre 2023</c:v>
                </c:pt>
              </c:strCache>
            </c:strRef>
          </c:cat>
          <c:val>
            <c:numRef>
              <c:f>Foglio1!$E$2:$E$4</c:f>
              <c:numCache>
                <c:formatCode>0.0%</c:formatCode>
                <c:ptCount val="3"/>
                <c:pt idx="0">
                  <c:v>9.2020888687385061E-2</c:v>
                </c:pt>
                <c:pt idx="1">
                  <c:v>0.11113405589628818</c:v>
                </c:pt>
                <c:pt idx="2">
                  <c:v>0.11697210696167223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DE2-4D0A-879B-BEBF2A46E472}"/>
            </c:ext>
          </c:extLst>
        </c:ser>
        <c:ser>
          <c:idx val="4"/>
          <c:order val="4"/>
          <c:tx>
            <c:strRef>
              <c:f>Foglio1!$F$1</c:f>
              <c:strCache>
                <c:ptCount val="1"/>
                <c:pt idx="0">
                  <c:v>Vendita diretta e broker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Foglio1!$A$2:$A$4</c:f>
              <c:strCache>
                <c:ptCount val="3"/>
                <c:pt idx="0">
                  <c:v>Settembre 2021</c:v>
                </c:pt>
                <c:pt idx="1">
                  <c:v>Serrembre 2022</c:v>
                </c:pt>
                <c:pt idx="2">
                  <c:v>Settembre 2023</c:v>
                </c:pt>
              </c:strCache>
            </c:strRef>
          </c:cat>
          <c:val>
            <c:numRef>
              <c:f>Foglio1!$F$2:$F$4</c:f>
              <c:numCache>
                <c:formatCode>0.0%</c:formatCode>
                <c:ptCount val="3"/>
                <c:pt idx="0">
                  <c:v>2.1297295203086257E-2</c:v>
                </c:pt>
                <c:pt idx="1">
                  <c:v>2.0827457398334095E-2</c:v>
                </c:pt>
                <c:pt idx="2">
                  <c:v>1.3908003454284192E-2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8E-4D1A-81A7-C3C4B40A7D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145749328"/>
        <c:axId val="525506640"/>
      </c:barChart>
      <c:catAx>
        <c:axId val="1145749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25506640"/>
        <c:crosses val="autoZero"/>
        <c:auto val="1"/>
        <c:lblAlgn val="ctr"/>
        <c:lblOffset val="100"/>
        <c:noMultiLvlLbl val="0"/>
      </c:catAx>
      <c:valAx>
        <c:axId val="525506640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1457493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 b="1"/>
      </a:pPr>
      <a:endParaRPr lang="it-IT"/>
    </a:p>
  </c:txPr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6" y="2"/>
            <a:ext cx="2945659" cy="496333"/>
          </a:xfrm>
          <a:prstGeom prst="rect">
            <a:avLst/>
          </a:prstGeom>
        </p:spPr>
        <p:txBody>
          <a:bodyPr vert="horz" lIns="91431" tIns="45716" rIns="91431" bIns="45716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50449" y="2"/>
            <a:ext cx="2945659" cy="496333"/>
          </a:xfrm>
          <a:prstGeom prst="rect">
            <a:avLst/>
          </a:prstGeom>
        </p:spPr>
        <p:txBody>
          <a:bodyPr vert="horz" lIns="91431" tIns="45716" rIns="91431" bIns="45716" rtlCol="0"/>
          <a:lstStyle>
            <a:lvl1pPr algn="r">
              <a:defRPr sz="1200"/>
            </a:lvl1pPr>
          </a:lstStyle>
          <a:p>
            <a:fld id="{991B9BFF-87AB-424E-89E0-34BDD30C38F5}" type="datetimeFigureOut">
              <a:rPr lang="it-IT" smtClean="0"/>
              <a:pPr/>
              <a:t>12/12/2023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6" y="9428583"/>
            <a:ext cx="2945659" cy="496333"/>
          </a:xfrm>
          <a:prstGeom prst="rect">
            <a:avLst/>
          </a:prstGeom>
        </p:spPr>
        <p:txBody>
          <a:bodyPr vert="horz" lIns="91431" tIns="45716" rIns="91431" bIns="45716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50449" y="9428583"/>
            <a:ext cx="2945659" cy="496333"/>
          </a:xfrm>
          <a:prstGeom prst="rect">
            <a:avLst/>
          </a:prstGeom>
        </p:spPr>
        <p:txBody>
          <a:bodyPr vert="horz" lIns="91431" tIns="45716" rIns="91431" bIns="45716" rtlCol="0" anchor="b"/>
          <a:lstStyle>
            <a:lvl1pPr algn="r">
              <a:defRPr sz="1200"/>
            </a:lvl1pPr>
          </a:lstStyle>
          <a:p>
            <a:fld id="{54900ADC-75CE-4075-A30F-95ED53F791C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84875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6" y="2"/>
            <a:ext cx="2945659" cy="496333"/>
          </a:xfrm>
          <a:prstGeom prst="rect">
            <a:avLst/>
          </a:prstGeom>
        </p:spPr>
        <p:txBody>
          <a:bodyPr vert="horz" lIns="91431" tIns="45716" rIns="91431" bIns="45716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9" y="2"/>
            <a:ext cx="2945659" cy="496333"/>
          </a:xfrm>
          <a:prstGeom prst="rect">
            <a:avLst/>
          </a:prstGeom>
        </p:spPr>
        <p:txBody>
          <a:bodyPr vert="horz" lIns="91431" tIns="45716" rIns="91431" bIns="45716" rtlCol="0"/>
          <a:lstStyle>
            <a:lvl1pPr algn="r">
              <a:defRPr sz="1200"/>
            </a:lvl1pPr>
          </a:lstStyle>
          <a:p>
            <a:fld id="{B63A20DA-C52D-4A6C-8E5E-11FE4E5AD6A5}" type="datetimeFigureOut">
              <a:rPr lang="it-IT" smtClean="0"/>
              <a:pPr/>
              <a:t>12/12/2023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6" rIns="91431" bIns="45716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15156"/>
            <a:ext cx="5438140" cy="4466988"/>
          </a:xfrm>
          <a:prstGeom prst="rect">
            <a:avLst/>
          </a:prstGeom>
        </p:spPr>
        <p:txBody>
          <a:bodyPr vert="horz" lIns="91431" tIns="45716" rIns="91431" bIns="45716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6" y="9428583"/>
            <a:ext cx="2945659" cy="496333"/>
          </a:xfrm>
          <a:prstGeom prst="rect">
            <a:avLst/>
          </a:prstGeom>
        </p:spPr>
        <p:txBody>
          <a:bodyPr vert="horz" lIns="91431" tIns="45716" rIns="91431" bIns="45716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9" y="9428583"/>
            <a:ext cx="2945659" cy="496333"/>
          </a:xfrm>
          <a:prstGeom prst="rect">
            <a:avLst/>
          </a:prstGeom>
        </p:spPr>
        <p:txBody>
          <a:bodyPr vert="horz" lIns="91431" tIns="45716" rIns="91431" bIns="45716" rtlCol="0" anchor="b"/>
          <a:lstStyle>
            <a:lvl1pPr algn="r">
              <a:defRPr sz="1200"/>
            </a:lvl1pPr>
          </a:lstStyle>
          <a:p>
            <a:fld id="{A1E1BB0A-895B-431D-8B34-99E77D1C497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40144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57155">
              <a:defRPr/>
            </a:pPr>
            <a:fld id="{22680BA2-F95F-485B-8000-3F18FBA373AC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457155">
                <a:defRPr/>
              </a:pPr>
              <a:t>1</a:t>
            </a:fld>
            <a:endParaRPr lang="en-GB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7662013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57155">
              <a:defRPr/>
            </a:pPr>
            <a:fld id="{22680BA2-F95F-485B-8000-3F18FBA373AC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457155">
                <a:defRPr/>
              </a:pPr>
              <a:t>2</a:t>
            </a:fld>
            <a:endParaRPr lang="en-GB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6452405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57155">
              <a:defRPr/>
            </a:pPr>
            <a:fld id="{22680BA2-F95F-485B-8000-3F18FBA373AC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457155">
                <a:defRPr/>
              </a:pPr>
              <a:t>3</a:t>
            </a:fld>
            <a:endParaRPr lang="en-GB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3542426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9156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534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0850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contenuto 2"/>
          <p:cNvSpPr>
            <a:spLocks noGrp="1"/>
          </p:cNvSpPr>
          <p:nvPr>
            <p:ph idx="10"/>
          </p:nvPr>
        </p:nvSpPr>
        <p:spPr>
          <a:xfrm>
            <a:off x="1096378" y="1964069"/>
            <a:ext cx="4911919" cy="2929862"/>
          </a:xfrm>
          <a:prstGeom prst="rect">
            <a:avLst/>
          </a:prstGeom>
        </p:spPr>
        <p:txBody>
          <a:bodyPr lIns="90327" tIns="45163" rIns="90327" bIns="45163"/>
          <a:lstStyle>
            <a:lvl1pPr>
              <a:buNone/>
              <a:defRPr sz="1477" b="1">
                <a:latin typeface="Arial" pitchFamily="34" charset="0"/>
                <a:cs typeface="Arial" pitchFamily="34" charset="0"/>
              </a:defRPr>
            </a:lvl1pPr>
            <a:lvl2pPr>
              <a:buFontTx/>
              <a:buBlip>
                <a:blip r:embed="rId2"/>
              </a:buBlip>
              <a:defRPr sz="1477">
                <a:latin typeface="Arial" pitchFamily="34" charset="0"/>
                <a:cs typeface="Arial" pitchFamily="34" charset="0"/>
              </a:defRPr>
            </a:lvl2pPr>
            <a:lvl3pPr>
              <a:defRPr sz="1477">
                <a:latin typeface="Arial" pitchFamily="34" charset="0"/>
                <a:cs typeface="Arial" pitchFamily="34" charset="0"/>
              </a:defRPr>
            </a:lvl3pPr>
            <a:lvl4pPr>
              <a:defRPr sz="1477">
                <a:latin typeface="Arial" pitchFamily="34" charset="0"/>
                <a:cs typeface="Arial" pitchFamily="34" charset="0"/>
              </a:defRPr>
            </a:lvl4pPr>
            <a:lvl5pPr>
              <a:defRPr sz="1477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contenuto 2"/>
          <p:cNvSpPr>
            <a:spLocks noGrp="1"/>
          </p:cNvSpPr>
          <p:nvPr>
            <p:ph idx="11"/>
          </p:nvPr>
        </p:nvSpPr>
        <p:spPr>
          <a:xfrm>
            <a:off x="6271434" y="1964069"/>
            <a:ext cx="4911919" cy="2929862"/>
          </a:xfrm>
          <a:prstGeom prst="rect">
            <a:avLst/>
          </a:prstGeom>
        </p:spPr>
        <p:txBody>
          <a:bodyPr lIns="90327" tIns="45163" rIns="90327" bIns="45163"/>
          <a:lstStyle>
            <a:lvl1pPr>
              <a:buNone/>
              <a:defRPr sz="1477" b="1">
                <a:latin typeface="Arial" pitchFamily="34" charset="0"/>
                <a:cs typeface="Arial" pitchFamily="34" charset="0"/>
              </a:defRPr>
            </a:lvl1pPr>
            <a:lvl2pPr>
              <a:buFontTx/>
              <a:buBlip>
                <a:blip r:embed="rId2"/>
              </a:buBlip>
              <a:defRPr sz="1477">
                <a:latin typeface="Arial" pitchFamily="34" charset="0"/>
                <a:cs typeface="Arial" pitchFamily="34" charset="0"/>
              </a:defRPr>
            </a:lvl2pPr>
            <a:lvl3pPr>
              <a:defRPr sz="1477">
                <a:latin typeface="Arial" pitchFamily="34" charset="0"/>
                <a:cs typeface="Arial" pitchFamily="34" charset="0"/>
              </a:defRPr>
            </a:lvl3pPr>
            <a:lvl4pPr>
              <a:defRPr sz="1477">
                <a:latin typeface="Arial" pitchFamily="34" charset="0"/>
                <a:cs typeface="Arial" pitchFamily="34" charset="0"/>
              </a:defRPr>
            </a:lvl4pPr>
            <a:lvl5pPr>
              <a:defRPr sz="1477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testo 7"/>
          <p:cNvSpPr>
            <a:spLocks noGrp="1"/>
          </p:cNvSpPr>
          <p:nvPr>
            <p:ph type="body" sz="quarter" idx="13"/>
          </p:nvPr>
        </p:nvSpPr>
        <p:spPr>
          <a:xfrm>
            <a:off x="832309" y="1196760"/>
            <a:ext cx="7106640" cy="558065"/>
          </a:xfrm>
          <a:prstGeom prst="rect">
            <a:avLst/>
          </a:prstGeom>
        </p:spPr>
        <p:txBody>
          <a:bodyPr lIns="90327" tIns="45163" rIns="90327" bIns="45163"/>
          <a:lstStyle>
            <a:lvl1pPr>
              <a:buNone/>
              <a:defRPr sz="2215" b="1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it-IT"/>
              <a:t>Fare clic per modificare</a:t>
            </a:r>
          </a:p>
        </p:txBody>
      </p:sp>
    </p:spTree>
    <p:extLst>
      <p:ext uri="{BB962C8B-B14F-4D97-AF65-F5344CB8AC3E}">
        <p14:creationId xmlns:p14="http://schemas.microsoft.com/office/powerpoint/2010/main" val="1598505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svg"/><Relationship Id="rId3" Type="http://schemas.openxmlformats.org/officeDocument/2006/relationships/hyperlink" Target="about:blank" TargetMode="External"/><Relationship Id="rId7" Type="http://schemas.openxmlformats.org/officeDocument/2006/relationships/image" Target="../media/image8.svg"/><Relationship Id="rId12" Type="http://schemas.openxmlformats.org/officeDocument/2006/relationships/image" Target="../media/image1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Relationship Id="rId1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png"/><Relationship Id="rId4" Type="http://schemas.openxmlformats.org/officeDocument/2006/relationships/image" Target="../media/image15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59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DD008D62-ED6A-4C7B-8E12-D0AA6D31E88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678062" y="4764850"/>
            <a:ext cx="4528457" cy="2349623"/>
          </a:xfrm>
          <a:prstGeom prst="rect">
            <a:avLst/>
          </a:prstGeom>
        </p:spPr>
      </p:pic>
      <p:cxnSp>
        <p:nvCxnSpPr>
          <p:cNvPr id="9" name="Connettore 1 19">
            <a:extLst>
              <a:ext uri="{FF2B5EF4-FFF2-40B4-BE49-F238E27FC236}">
                <a16:creationId xmlns:a16="http://schemas.microsoft.com/office/drawing/2014/main" id="{9072ADE4-0EDC-4F9A-AB5F-4BBEF52B3436}"/>
              </a:ext>
            </a:extLst>
          </p:cNvPr>
          <p:cNvCxnSpPr>
            <a:cxnSpLocks/>
          </p:cNvCxnSpPr>
          <p:nvPr userDrawn="1"/>
        </p:nvCxnSpPr>
        <p:spPr>
          <a:xfrm>
            <a:off x="494738" y="3683575"/>
            <a:ext cx="759097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uppo 9">
            <a:extLst>
              <a:ext uri="{FF2B5EF4-FFF2-40B4-BE49-F238E27FC236}">
                <a16:creationId xmlns:a16="http://schemas.microsoft.com/office/drawing/2014/main" id="{0B78C246-8A69-4A25-AE54-04987172A029}"/>
              </a:ext>
            </a:extLst>
          </p:cNvPr>
          <p:cNvGrpSpPr/>
          <p:nvPr userDrawn="1"/>
        </p:nvGrpSpPr>
        <p:grpSpPr>
          <a:xfrm>
            <a:off x="551540" y="-749518"/>
            <a:ext cx="1897515" cy="1499035"/>
            <a:chOff x="1511811" y="-825644"/>
            <a:chExt cx="1897515" cy="1499035"/>
          </a:xfrm>
        </p:grpSpPr>
        <p:pic>
          <p:nvPicPr>
            <p:cNvPr id="11" name="Immagine 10">
              <a:extLst>
                <a:ext uri="{FF2B5EF4-FFF2-40B4-BE49-F238E27FC236}">
                  <a16:creationId xmlns:a16="http://schemas.microsoft.com/office/drawing/2014/main" id="{8A1FBF57-9243-4042-BEB7-1D1383678F9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11811" y="-365707"/>
              <a:ext cx="1492645" cy="1039098"/>
            </a:xfrm>
            <a:prstGeom prst="rect">
              <a:avLst/>
            </a:prstGeom>
          </p:spPr>
        </p:pic>
        <p:pic>
          <p:nvPicPr>
            <p:cNvPr id="12" name="Immagine 11" descr="Immagine che contiene testo, segnale&#10;&#10;Descrizione generata automaticamente">
              <a:extLst>
                <a:ext uri="{FF2B5EF4-FFF2-40B4-BE49-F238E27FC236}">
                  <a16:creationId xmlns:a16="http://schemas.microsoft.com/office/drawing/2014/main" id="{4D4997DB-0C2C-4F83-9EEE-61126F00675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627642" y="-825644"/>
              <a:ext cx="1781684" cy="1240311"/>
            </a:xfrm>
            <a:prstGeom prst="rect">
              <a:avLst/>
            </a:prstGeom>
          </p:spPr>
        </p:pic>
      </p:grpSp>
      <p:pic>
        <p:nvPicPr>
          <p:cNvPr id="13" name="Elemento grafico 2">
            <a:extLst>
              <a:ext uri="{FF2B5EF4-FFF2-40B4-BE49-F238E27FC236}">
                <a16:creationId xmlns:a16="http://schemas.microsoft.com/office/drawing/2014/main" id="{2C656CA9-2F7A-4DFC-A17D-ABB1674255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/>
          <a:srcRect t="1" b="21756"/>
          <a:stretch/>
        </p:blipFill>
        <p:spPr>
          <a:xfrm>
            <a:off x="8470762" y="490794"/>
            <a:ext cx="2943055" cy="46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139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719" r:id="rId2"/>
  </p:sldLayoutIdLst>
  <p:txStyles>
    <p:titleStyle>
      <a:lvl1pPr algn="ctr" defTabSz="914395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8" indent="-342898" algn="l" defTabSz="914395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46" indent="-285749" algn="l" defTabSz="914395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93" indent="-228599" algn="l" defTabSz="914395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91" indent="-228599" algn="l" defTabSz="914395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88" indent="-228599" algn="l" defTabSz="914395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85" indent="-228599" algn="l" defTabSz="91439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83" indent="-228599" algn="l" defTabSz="91439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80" indent="-228599" algn="l" defTabSz="91439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77" indent="-228599" algn="l" defTabSz="91439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7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5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92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9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87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84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81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79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59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contenuto 2">
            <a:extLst>
              <a:ext uri="{FF2B5EF4-FFF2-40B4-BE49-F238E27FC236}">
                <a16:creationId xmlns:a16="http://schemas.microsoft.com/office/drawing/2014/main" id="{5FFEB310-F33F-4544-8819-237453E80026}"/>
              </a:ext>
            </a:extLst>
          </p:cNvPr>
          <p:cNvSpPr txBox="1">
            <a:spLocks/>
          </p:cNvSpPr>
          <p:nvPr userDrawn="1"/>
        </p:nvSpPr>
        <p:spPr>
          <a:xfrm>
            <a:off x="7029898" y="2450481"/>
            <a:ext cx="3974153" cy="1371600"/>
          </a:xfrm>
          <a:prstGeom prst="rect">
            <a:avLst/>
          </a:prstGeom>
          <a:solidFill>
            <a:srgbClr val="00597D"/>
          </a:solidFill>
        </p:spPr>
        <p:txBody>
          <a:bodyPr/>
          <a:lstStyle>
            <a:lvl1pPr marL="190500" indent="-190500" algn="l" defTabSz="966788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3088" indent="-192088" algn="l" defTabSz="966788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+mn-lt"/>
                <a:ea typeface="+mn-ea"/>
                <a:cs typeface="ＭＳ Ｐゴシック"/>
              </a:defRPr>
            </a:lvl2pPr>
            <a:lvl3pPr marL="955675" indent="-192088" algn="l" defTabSz="966788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+mn-lt"/>
                <a:ea typeface="+mn-ea"/>
                <a:cs typeface="ＭＳ Ｐゴシック"/>
              </a:defRPr>
            </a:lvl3pPr>
            <a:lvl4pPr marL="1331913" indent="-185738" algn="l" defTabSz="966788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+mn-lt"/>
                <a:ea typeface="+mn-ea"/>
                <a:cs typeface="ＭＳ Ｐゴシック"/>
              </a:defRPr>
            </a:lvl4pPr>
            <a:lvl5pPr marL="1714500" indent="-192088" algn="l" defTabSz="966788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+mn-lt"/>
                <a:ea typeface="+mn-ea"/>
                <a:cs typeface="ＭＳ Ｐゴシック"/>
              </a:defRPr>
            </a:lvl5pPr>
            <a:lvl6pPr marL="2171700" indent="-192088" algn="l" defTabSz="966788" rtl="0" fontAlgn="base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charset="2"/>
              <a:buChar char="n"/>
              <a:defRPr sz="1200">
                <a:solidFill>
                  <a:schemeClr val="tx1"/>
                </a:solidFill>
                <a:latin typeface="+mn-lt"/>
                <a:ea typeface="+mn-ea"/>
              </a:defRPr>
            </a:lvl6pPr>
            <a:lvl7pPr marL="2628900" indent="-192088" algn="l" defTabSz="966788" rtl="0" fontAlgn="base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charset="2"/>
              <a:buChar char="n"/>
              <a:defRPr sz="1200">
                <a:solidFill>
                  <a:schemeClr val="tx1"/>
                </a:solidFill>
                <a:latin typeface="+mn-lt"/>
                <a:ea typeface="+mn-ea"/>
              </a:defRPr>
            </a:lvl7pPr>
            <a:lvl8pPr marL="3086100" indent="-192088" algn="l" defTabSz="966788" rtl="0" fontAlgn="base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charset="2"/>
              <a:buChar char="n"/>
              <a:defRPr sz="1200">
                <a:solidFill>
                  <a:schemeClr val="tx1"/>
                </a:solidFill>
                <a:latin typeface="+mn-lt"/>
                <a:ea typeface="+mn-ea"/>
              </a:defRPr>
            </a:lvl8pPr>
            <a:lvl9pPr marL="3543300" indent="-192088" algn="l" defTabSz="966788" rtl="0" fontAlgn="base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charset="2"/>
              <a:buChar char="n"/>
              <a:defRPr sz="12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marR="0" lvl="0" indent="0" algn="l" defTabSz="966782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Sede operativa</a:t>
            </a:r>
          </a:p>
          <a:p>
            <a:pPr marL="0" marR="0" lvl="0" indent="0" algn="l" defTabSz="966782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via Mauro Macchi, 32 - 20124 Milano</a:t>
            </a:r>
          </a:p>
          <a:p>
            <a:pPr marL="0" marR="0" lvl="0" indent="0" algn="l" defTabSz="966782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SzTx/>
              <a:buFont typeface="Wingdings" pitchFamily="2" charset="2"/>
              <a:buNone/>
              <a:tabLst/>
              <a:defRPr/>
            </a:pPr>
            <a:endParaRPr kumimoji="0" lang="it-IT" sz="799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66782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Sede legale</a:t>
            </a:r>
          </a:p>
          <a:p>
            <a:pPr marL="0" marR="0" lvl="0" indent="0" algn="l" defTabSz="966782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via Vittor Pisani, 7 - 20124 Milano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B4C9B858-5327-4262-8803-17218278AD2D}"/>
              </a:ext>
            </a:extLst>
          </p:cNvPr>
          <p:cNvSpPr/>
          <p:nvPr userDrawn="1"/>
        </p:nvSpPr>
        <p:spPr>
          <a:xfrm>
            <a:off x="6729632" y="5901242"/>
            <a:ext cx="5323822" cy="8186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1088433" hangingPunct="0">
              <a:lnSpc>
                <a:spcPct val="120000"/>
              </a:lnSpc>
              <a:defRPr sz="900">
                <a:solidFill>
                  <a:srgbClr val="FFFFFF"/>
                </a:solidFill>
              </a:defRPr>
            </a:pPr>
            <a:r>
              <a:rPr lang="it-IT" sz="1000" i="1" kern="0">
                <a:solidFill>
                  <a:schemeClr val="bg1">
                    <a:lumMod val="85000"/>
                  </a:schemeClr>
                </a:solidFill>
                <a:sym typeface="Allianz Sans"/>
              </a:rPr>
              <a:t>Il presente documento è stato redatto a solo scopo informativo è pertanto da considerarsi ad esclusivo uso personale. In nessun caso tale documento potrà essere consegnato a terzi. È vietata, altresì, la rielaborazione e/o la riproduzione e/o la diffusione, anche parziale e su qualsiasi supporto, del presente documento. </a:t>
            </a:r>
          </a:p>
        </p:txBody>
      </p:sp>
      <p:sp>
        <p:nvSpPr>
          <p:cNvPr id="13" name="Segnaposto contenuto 2">
            <a:extLst>
              <a:ext uri="{FF2B5EF4-FFF2-40B4-BE49-F238E27FC236}">
                <a16:creationId xmlns:a16="http://schemas.microsoft.com/office/drawing/2014/main" id="{98F6634C-79A6-4336-AF75-34F39CC3845C}"/>
              </a:ext>
            </a:extLst>
          </p:cNvPr>
          <p:cNvSpPr txBox="1">
            <a:spLocks/>
          </p:cNvSpPr>
          <p:nvPr userDrawn="1"/>
        </p:nvSpPr>
        <p:spPr>
          <a:xfrm>
            <a:off x="7561651" y="3674617"/>
            <a:ext cx="4113111" cy="1728192"/>
          </a:xfrm>
          <a:prstGeom prst="rect">
            <a:avLst/>
          </a:prstGeom>
          <a:solidFill>
            <a:srgbClr val="00597D"/>
          </a:solidFill>
        </p:spPr>
        <p:txBody>
          <a:bodyPr/>
          <a:lstStyle>
            <a:lvl1pPr marL="190500" indent="-190500" algn="l" defTabSz="966788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3088" indent="-192088" algn="l" defTabSz="966788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+mn-lt"/>
                <a:ea typeface="+mn-ea"/>
                <a:cs typeface="ＭＳ Ｐゴシック"/>
              </a:defRPr>
            </a:lvl2pPr>
            <a:lvl3pPr marL="955675" indent="-192088" algn="l" defTabSz="966788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+mn-lt"/>
                <a:ea typeface="+mn-ea"/>
                <a:cs typeface="ＭＳ Ｐゴシック"/>
              </a:defRPr>
            </a:lvl3pPr>
            <a:lvl4pPr marL="1331913" indent="-185738" algn="l" defTabSz="966788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+mn-lt"/>
                <a:ea typeface="+mn-ea"/>
                <a:cs typeface="ＭＳ Ｐゴシック"/>
              </a:defRPr>
            </a:lvl4pPr>
            <a:lvl5pPr marL="1714500" indent="-192088" algn="l" defTabSz="966788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+mn-lt"/>
                <a:ea typeface="+mn-ea"/>
                <a:cs typeface="ＭＳ Ｐゴシック"/>
              </a:defRPr>
            </a:lvl5pPr>
            <a:lvl6pPr marL="2171700" indent="-192088" algn="l" defTabSz="966788" rtl="0" fontAlgn="base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charset="2"/>
              <a:buChar char="n"/>
              <a:defRPr sz="1200">
                <a:solidFill>
                  <a:schemeClr val="tx1"/>
                </a:solidFill>
                <a:latin typeface="+mn-lt"/>
                <a:ea typeface="+mn-ea"/>
              </a:defRPr>
            </a:lvl6pPr>
            <a:lvl7pPr marL="2628900" indent="-192088" algn="l" defTabSz="966788" rtl="0" fontAlgn="base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charset="2"/>
              <a:buChar char="n"/>
              <a:defRPr sz="1200">
                <a:solidFill>
                  <a:schemeClr val="tx1"/>
                </a:solidFill>
                <a:latin typeface="+mn-lt"/>
                <a:ea typeface="+mn-ea"/>
              </a:defRPr>
            </a:lvl7pPr>
            <a:lvl8pPr marL="3086100" indent="-192088" algn="l" defTabSz="966788" rtl="0" fontAlgn="base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charset="2"/>
              <a:buChar char="n"/>
              <a:defRPr sz="1200">
                <a:solidFill>
                  <a:schemeClr val="tx1"/>
                </a:solidFill>
                <a:latin typeface="+mn-lt"/>
                <a:ea typeface="+mn-ea"/>
              </a:defRPr>
            </a:lvl8pPr>
            <a:lvl9pPr marL="3543300" indent="-192088" algn="l" defTabSz="966788" rtl="0" fontAlgn="base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charset="2"/>
              <a:buChar char="n"/>
              <a:defRPr sz="12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marR="0" lvl="0" indent="0" algn="l" defTabSz="966782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SzTx/>
              <a:buFont typeface="Wingdings" pitchFamily="2" charset="2"/>
              <a:buNone/>
              <a:tabLst/>
              <a:defRPr/>
            </a:pPr>
            <a:endParaRPr lang="it-IT" sz="1400">
              <a:solidFill>
                <a:schemeClr val="bg1"/>
              </a:solidFill>
              <a:latin typeface="Calibri"/>
            </a:endParaRPr>
          </a:p>
          <a:p>
            <a:pPr marL="0" marR="0" lvl="0" indent="0" algn="l" defTabSz="966782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SzTx/>
              <a:buFont typeface="Wingdings" pitchFamily="2" charset="2"/>
              <a:buNone/>
              <a:tabLst/>
              <a:defRPr/>
            </a:pPr>
            <a:r>
              <a:rPr lang="it-IT" sz="1400">
                <a:solidFill>
                  <a:schemeClr val="bg1"/>
                </a:solidFill>
                <a:latin typeface="Calibri"/>
              </a:rPr>
              <a:t>+39 0267079116 </a:t>
            </a:r>
          </a:p>
          <a:p>
            <a:pPr marL="0" marR="0" lvl="0" indent="0" algn="l" defTabSz="966782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SzTx/>
              <a:buFont typeface="Wingdings" pitchFamily="2" charset="2"/>
              <a:buNone/>
              <a:tabLst/>
              <a:defRPr/>
            </a:pPr>
            <a:endParaRPr lang="it-IT" sz="600">
              <a:solidFill>
                <a:schemeClr val="bg1"/>
              </a:solidFill>
              <a:latin typeface="Calibri"/>
            </a:endParaRPr>
          </a:p>
          <a:p>
            <a:pPr marL="0" marR="0" lvl="0" indent="0" algn="l" defTabSz="966782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SzTx/>
              <a:buFont typeface="Wingdings" pitchFamily="2" charset="2"/>
              <a:buNone/>
              <a:tabLst/>
              <a:defRPr/>
            </a:pPr>
            <a:r>
              <a:rPr lang="it-IT" sz="1400">
                <a:solidFill>
                  <a:schemeClr val="bg1"/>
                </a:solidFill>
                <a:latin typeface="Calibri"/>
              </a:rPr>
              <a:t>+39 0266718295</a:t>
            </a:r>
            <a:endParaRPr kumimoji="0" lang="it-IT" sz="1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66782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SzTx/>
              <a:buFont typeface="Wingdings" pitchFamily="2" charset="2"/>
              <a:buNone/>
              <a:tabLst/>
              <a:defRPr/>
            </a:pPr>
            <a:endParaRPr kumimoji="0" lang="it-IT" sz="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66782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infoeducation@gruppoexcellence.com</a:t>
            </a:r>
            <a:endParaRPr kumimoji="0" lang="it-IT" sz="1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l" defTabSz="966782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SzTx/>
              <a:buFont typeface="Wingdings" pitchFamily="2" charset="2"/>
              <a:buNone/>
              <a:tabLst/>
              <a:defRPr/>
            </a:pPr>
            <a:endParaRPr kumimoji="0" lang="it-IT" sz="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l" defTabSz="966782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www.gruppoexcellence.com</a:t>
            </a:r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20F6AD81-2AEB-4872-BAA8-C5DB069787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clrChange>
              <a:clrFrom>
                <a:srgbClr val="065580"/>
              </a:clrFrom>
              <a:clrTo>
                <a:srgbClr val="065580">
                  <a:alpha val="0"/>
                </a:srgbClr>
              </a:clrTo>
            </a:clrChange>
          </a:blip>
          <a:srcRect r="33069"/>
          <a:stretch/>
        </p:blipFill>
        <p:spPr>
          <a:xfrm>
            <a:off x="2889178" y="2093158"/>
            <a:ext cx="2500095" cy="3000375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35646E87-71FD-441A-9167-0784469647A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662986" y="2381293"/>
            <a:ext cx="1452563" cy="1011195"/>
          </a:xfrm>
          <a:prstGeom prst="rect">
            <a:avLst/>
          </a:prstGeom>
        </p:spPr>
      </p:pic>
      <p:cxnSp>
        <p:nvCxnSpPr>
          <p:cNvPr id="20" name="Connettore 1 15">
            <a:extLst>
              <a:ext uri="{FF2B5EF4-FFF2-40B4-BE49-F238E27FC236}">
                <a16:creationId xmlns:a16="http://schemas.microsoft.com/office/drawing/2014/main" id="{FCDB5633-0CF1-43B5-8F26-8BAA2EF0F4D8}"/>
              </a:ext>
            </a:extLst>
          </p:cNvPr>
          <p:cNvCxnSpPr/>
          <p:nvPr userDrawn="1"/>
        </p:nvCxnSpPr>
        <p:spPr>
          <a:xfrm>
            <a:off x="6729632" y="1416469"/>
            <a:ext cx="0" cy="435374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Elemento grafico 25" descr="Telefono">
            <a:extLst>
              <a:ext uri="{FF2B5EF4-FFF2-40B4-BE49-F238E27FC236}">
                <a16:creationId xmlns:a16="http://schemas.microsoft.com/office/drawing/2014/main" id="{EFDA525D-D608-44C9-9E34-F998ACA0E606}"/>
              </a:ext>
            </a:extLst>
          </p:cNvPr>
          <p:cNvPicPr>
            <a:picLocks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79418" y="3887164"/>
            <a:ext cx="328596" cy="328596"/>
          </a:xfrm>
          <a:prstGeom prst="rect">
            <a:avLst/>
          </a:prstGeom>
        </p:spPr>
      </p:pic>
      <p:pic>
        <p:nvPicPr>
          <p:cNvPr id="27" name="Elemento grafico 26" descr="Internet">
            <a:extLst>
              <a:ext uri="{FF2B5EF4-FFF2-40B4-BE49-F238E27FC236}">
                <a16:creationId xmlns:a16="http://schemas.microsoft.com/office/drawing/2014/main" id="{28004A6C-6321-40C2-A657-35B6AC584340}"/>
              </a:ext>
            </a:extLst>
          </p:cNvPr>
          <p:cNvPicPr>
            <a:picLocks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179418" y="5000218"/>
            <a:ext cx="328596" cy="328596"/>
          </a:xfrm>
          <a:prstGeom prst="rect">
            <a:avLst/>
          </a:prstGeom>
        </p:spPr>
      </p:pic>
      <p:pic>
        <p:nvPicPr>
          <p:cNvPr id="28" name="Elemento grafico 27" descr="Posta elettronica">
            <a:extLst>
              <a:ext uri="{FF2B5EF4-FFF2-40B4-BE49-F238E27FC236}">
                <a16:creationId xmlns:a16="http://schemas.microsoft.com/office/drawing/2014/main" id="{E5327972-3941-4D66-85FD-F0D6C4C30621}"/>
              </a:ext>
            </a:extLst>
          </p:cNvPr>
          <p:cNvPicPr>
            <a:picLocks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179418" y="4629200"/>
            <a:ext cx="328596" cy="328596"/>
          </a:xfrm>
          <a:prstGeom prst="rect">
            <a:avLst/>
          </a:prstGeom>
        </p:spPr>
      </p:pic>
      <p:pic>
        <p:nvPicPr>
          <p:cNvPr id="29" name="Elemento grafico 28" descr="Fax">
            <a:extLst>
              <a:ext uri="{FF2B5EF4-FFF2-40B4-BE49-F238E27FC236}">
                <a16:creationId xmlns:a16="http://schemas.microsoft.com/office/drawing/2014/main" id="{9AD9F08A-D4C7-4E07-9DE7-B88A4C9D904E}"/>
              </a:ext>
            </a:extLst>
          </p:cNvPr>
          <p:cNvPicPr>
            <a:picLocks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179418" y="4258182"/>
            <a:ext cx="328596" cy="328596"/>
          </a:xfrm>
          <a:prstGeom prst="rect">
            <a:avLst/>
          </a:prstGeom>
        </p:spPr>
      </p:pic>
      <p:pic>
        <p:nvPicPr>
          <p:cNvPr id="14" name="Elemento grafico 2">
            <a:extLst>
              <a:ext uri="{FF2B5EF4-FFF2-40B4-BE49-F238E27FC236}">
                <a16:creationId xmlns:a16="http://schemas.microsoft.com/office/drawing/2014/main" id="{12926FE0-A322-4EB4-9CA5-C0699A24D46A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/>
          <a:stretch/>
        </p:blipFill>
        <p:spPr>
          <a:xfrm>
            <a:off x="7138917" y="1544340"/>
            <a:ext cx="2943055" cy="588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122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txStyles>
    <p:titleStyle>
      <a:lvl1pPr algn="ctr" defTabSz="914395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8" indent="-342898" algn="l" defTabSz="914395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46" indent="-285749" algn="l" defTabSz="914395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93" indent="-228599" algn="l" defTabSz="914395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91" indent="-228599" algn="l" defTabSz="914395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88" indent="-228599" algn="l" defTabSz="914395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85" indent="-228599" algn="l" defTabSz="91439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83" indent="-228599" algn="l" defTabSz="91439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80" indent="-228599" algn="l" defTabSz="91439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77" indent="-228599" algn="l" defTabSz="91439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7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5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92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9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87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84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81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79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59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44C7CB78-53C3-4B60-A5BD-2A95A4BD85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clrChange>
              <a:clrFrom>
                <a:srgbClr val="065580"/>
              </a:clrFrom>
              <a:clrTo>
                <a:srgbClr val="065580">
                  <a:alpha val="0"/>
                </a:srgbClr>
              </a:clrTo>
            </a:clrChange>
          </a:blip>
          <a:srcRect r="33069"/>
          <a:stretch/>
        </p:blipFill>
        <p:spPr>
          <a:xfrm>
            <a:off x="6943949" y="2093158"/>
            <a:ext cx="2500095" cy="3000375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E4EA5869-AADE-4EA8-8C9C-6BB4573D122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717757" y="2381293"/>
            <a:ext cx="1452563" cy="1011195"/>
          </a:xfrm>
          <a:prstGeom prst="rect">
            <a:avLst/>
          </a:prstGeom>
        </p:spPr>
      </p:pic>
      <p:cxnSp>
        <p:nvCxnSpPr>
          <p:cNvPr id="9" name="Connettore 1 15">
            <a:extLst>
              <a:ext uri="{FF2B5EF4-FFF2-40B4-BE49-F238E27FC236}">
                <a16:creationId xmlns:a16="http://schemas.microsoft.com/office/drawing/2014/main" id="{2D140A0E-6B2B-46A9-B1D2-AE03C6426E60}"/>
              </a:ext>
            </a:extLst>
          </p:cNvPr>
          <p:cNvCxnSpPr/>
          <p:nvPr userDrawn="1"/>
        </p:nvCxnSpPr>
        <p:spPr>
          <a:xfrm>
            <a:off x="6729632" y="1416469"/>
            <a:ext cx="0" cy="435374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370E0B05-1B39-4C36-A1BC-0FD31A9E06DB}"/>
              </a:ext>
            </a:extLst>
          </p:cNvPr>
          <p:cNvSpPr txBox="1"/>
          <p:nvPr userDrawn="1"/>
        </p:nvSpPr>
        <p:spPr>
          <a:xfrm>
            <a:off x="1274617" y="2381297"/>
            <a:ext cx="5240703" cy="461665"/>
          </a:xfrm>
          <a:prstGeom prst="rect">
            <a:avLst/>
          </a:prstGeom>
          <a:solidFill>
            <a:srgbClr val="00597D"/>
          </a:solidFill>
        </p:spPr>
        <p:txBody>
          <a:bodyPr wrap="square" rtlCol="0">
            <a:spAutoFit/>
          </a:bodyPr>
          <a:lstStyle/>
          <a:p>
            <a:r>
              <a:rPr lang="it-IT" sz="2400" b="1">
                <a:solidFill>
                  <a:schemeClr val="bg1"/>
                </a:solidFill>
              </a:rPr>
              <a:t>Contatti:</a:t>
            </a:r>
          </a:p>
        </p:txBody>
      </p:sp>
    </p:spTree>
    <p:extLst>
      <p:ext uri="{BB962C8B-B14F-4D97-AF65-F5344CB8AC3E}">
        <p14:creationId xmlns:p14="http://schemas.microsoft.com/office/powerpoint/2010/main" val="1966908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</p:sldLayoutIdLst>
  <p:txStyles>
    <p:titleStyle>
      <a:lvl1pPr algn="ctr" defTabSz="914395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8" indent="-342898" algn="l" defTabSz="914395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46" indent="-285749" algn="l" defTabSz="914395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93" indent="-228599" algn="l" defTabSz="914395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91" indent="-228599" algn="l" defTabSz="914395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88" indent="-228599" algn="l" defTabSz="914395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85" indent="-228599" algn="l" defTabSz="91439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83" indent="-228599" algn="l" defTabSz="91439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80" indent="-228599" algn="l" defTabSz="91439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77" indent="-228599" algn="l" defTabSz="91439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7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5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92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9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87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84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81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79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magine 15">
            <a:extLst>
              <a:ext uri="{FF2B5EF4-FFF2-40B4-BE49-F238E27FC236}">
                <a16:creationId xmlns:a16="http://schemas.microsoft.com/office/drawing/2014/main" id="{A448D48F-0DDA-4B8B-B273-6B1FB770B9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r="7329"/>
          <a:stretch/>
        </p:blipFill>
        <p:spPr>
          <a:xfrm rot="16200000">
            <a:off x="10704329" y="-312241"/>
            <a:ext cx="1184851" cy="1809328"/>
          </a:xfrm>
          <a:prstGeom prst="rect">
            <a:avLst/>
          </a:prstGeom>
        </p:spPr>
      </p:pic>
      <p:cxnSp>
        <p:nvCxnSpPr>
          <p:cNvPr id="18" name="Connettore 1 4">
            <a:extLst>
              <a:ext uri="{FF2B5EF4-FFF2-40B4-BE49-F238E27FC236}">
                <a16:creationId xmlns:a16="http://schemas.microsoft.com/office/drawing/2014/main" id="{5BF149EC-5E31-42F1-8B58-7B2D5454F97B}"/>
              </a:ext>
            </a:extLst>
          </p:cNvPr>
          <p:cNvCxnSpPr>
            <a:cxnSpLocks/>
          </p:cNvCxnSpPr>
          <p:nvPr userDrawn="1"/>
        </p:nvCxnSpPr>
        <p:spPr>
          <a:xfrm>
            <a:off x="326131" y="965469"/>
            <a:ext cx="10318060" cy="0"/>
          </a:xfrm>
          <a:prstGeom prst="line">
            <a:avLst/>
          </a:prstGeom>
          <a:ln w="12700">
            <a:solidFill>
              <a:srgbClr val="0055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1 9">
            <a:extLst>
              <a:ext uri="{FF2B5EF4-FFF2-40B4-BE49-F238E27FC236}">
                <a16:creationId xmlns:a16="http://schemas.microsoft.com/office/drawing/2014/main" id="{5420419B-7AD8-4B0A-A2FC-6C5880C5473C}"/>
              </a:ext>
            </a:extLst>
          </p:cNvPr>
          <p:cNvCxnSpPr>
            <a:cxnSpLocks/>
          </p:cNvCxnSpPr>
          <p:nvPr userDrawn="1"/>
        </p:nvCxnSpPr>
        <p:spPr>
          <a:xfrm>
            <a:off x="326128" y="6384951"/>
            <a:ext cx="10318061" cy="0"/>
          </a:xfrm>
          <a:prstGeom prst="line">
            <a:avLst/>
          </a:prstGeom>
          <a:ln w="12700">
            <a:solidFill>
              <a:srgbClr val="0055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Immagine 20">
            <a:extLst>
              <a:ext uri="{FF2B5EF4-FFF2-40B4-BE49-F238E27FC236}">
                <a16:creationId xmlns:a16="http://schemas.microsoft.com/office/drawing/2014/main" id="{5FBBA19C-0137-4AAF-9AF4-2249F36BBF8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036912" y="6322797"/>
            <a:ext cx="776497" cy="540555"/>
          </a:xfrm>
          <a:prstGeom prst="rect">
            <a:avLst/>
          </a:prstGeom>
        </p:spPr>
      </p:pic>
      <p:sp>
        <p:nvSpPr>
          <p:cNvPr id="26" name="Rettangolo 25">
            <a:extLst>
              <a:ext uri="{FF2B5EF4-FFF2-40B4-BE49-F238E27FC236}">
                <a16:creationId xmlns:a16="http://schemas.microsoft.com/office/drawing/2014/main" id="{5F82BF79-E4C4-42B7-93DF-162083153EC1}"/>
              </a:ext>
            </a:extLst>
          </p:cNvPr>
          <p:cNvSpPr/>
          <p:nvPr userDrawn="1"/>
        </p:nvSpPr>
        <p:spPr>
          <a:xfrm>
            <a:off x="11286816" y="6461502"/>
            <a:ext cx="38985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77">
              <a:defRPr/>
            </a:pPr>
            <a:fld id="{D0A3BDF1-C7F2-4542-A8B9-4DDC6C3AFD8E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defTabSz="914377">
                <a:defRPr/>
              </a:pPr>
              <a:t>‹N›</a:t>
            </a:fld>
            <a:endParaRPr lang="it-IT" sz="1109" i="1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5204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702" r:id="rId2"/>
  </p:sldLayoutIdLst>
  <p:hf hdr="0" ftr="0" dt="0"/>
  <p:txStyles>
    <p:titleStyle>
      <a:lvl1pPr algn="ctr" defTabSz="914395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8" indent="-342898" algn="l" defTabSz="914395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46" indent="-285749" algn="l" defTabSz="914395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93" indent="-228599" algn="l" defTabSz="914395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91" indent="-228599" algn="l" defTabSz="914395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88" indent="-228599" algn="l" defTabSz="914395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85" indent="-228599" algn="l" defTabSz="91439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83" indent="-228599" algn="l" defTabSz="91439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80" indent="-228599" algn="l" defTabSz="91439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77" indent="-228599" algn="l" defTabSz="91439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7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5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92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9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87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84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81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79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notesSlide" Target="../notesSlides/notesSlide1.xml"/><Relationship Id="rId7" Type="http://schemas.openxmlformats.org/officeDocument/2006/relationships/chart" Target="../charts/chart2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Relationship Id="rId6" Type="http://schemas.openxmlformats.org/officeDocument/2006/relationships/chart" Target="../charts/chart1.xml"/><Relationship Id="rId5" Type="http://schemas.openxmlformats.org/officeDocument/2006/relationships/image" Target="../media/image17.emf"/><Relationship Id="rId9" Type="http://schemas.openxmlformats.org/officeDocument/2006/relationships/chart" Target="../charts/chart4.xml"/></Relationships>

</file>

<file path=ppt/slides/_rels/slide2.xml.rels><?xml version="1.0" encoding="UTF-8" standalone="yes"?>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Relationship Id="rId6" Type="http://schemas.openxmlformats.org/officeDocument/2006/relationships/chart" Target="../charts/chart5.xml"/><Relationship Id="rId5" Type="http://schemas.openxmlformats.org/officeDocument/2006/relationships/image" Target="../media/image17.emf"/></Relationships>

</file>

<file path=ppt/slides/_rels/slide3.xml.rels><?xml version="1.0" encoding="UTF-8" standalone="yes"?>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Relationship Id="rId5" Type="http://schemas.openxmlformats.org/officeDocument/2006/relationships/image" Target="../media/image17.emf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ttangolo 50">
            <a:extLst>
              <a:ext uri="{FF2B5EF4-FFF2-40B4-BE49-F238E27FC236}">
                <a16:creationId xmlns:a16="http://schemas.microsoft.com/office/drawing/2014/main" id="{EB97A077-5585-B3C3-F459-ECEB01EC3876}"/>
              </a:ext>
            </a:extLst>
          </p:cNvPr>
          <p:cNvSpPr/>
          <p:nvPr/>
        </p:nvSpPr>
        <p:spPr>
          <a:xfrm>
            <a:off x="8601381" y="1929309"/>
            <a:ext cx="886847" cy="316402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A8AE9C3B-8ACF-8529-1847-9B8B5A9635A0}"/>
              </a:ext>
            </a:extLst>
          </p:cNvPr>
          <p:cNvSpPr/>
          <p:nvPr/>
        </p:nvSpPr>
        <p:spPr>
          <a:xfrm>
            <a:off x="1134294" y="2132913"/>
            <a:ext cx="895687" cy="2024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it-IT" sz="1400" b="1">
                <a:solidFill>
                  <a:schemeClr val="tx1"/>
                </a:solidFill>
              </a:rPr>
              <a:t>Raccolta Netta</a:t>
            </a:r>
          </a:p>
          <a:p>
            <a:pPr algn="ctr"/>
            <a:r>
              <a:rPr lang="it-IT" sz="1400" b="1">
                <a:solidFill>
                  <a:schemeClr val="tx1"/>
                </a:solidFill>
              </a:rPr>
              <a:t>(A-B)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FAEA4F63-1DE4-573E-2DFC-4638F339D4DF}"/>
              </a:ext>
            </a:extLst>
          </p:cNvPr>
          <p:cNvSpPr txBox="1"/>
          <p:nvPr/>
        </p:nvSpPr>
        <p:spPr>
          <a:xfrm>
            <a:off x="1878838" y="2074991"/>
            <a:ext cx="8256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/>
              <a:t> 45.941 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B558ABAD-DC18-531A-DA87-081E2BD071CC}"/>
              </a:ext>
            </a:extLst>
          </p:cNvPr>
          <p:cNvSpPr txBox="1"/>
          <p:nvPr/>
        </p:nvSpPr>
        <p:spPr>
          <a:xfrm>
            <a:off x="2616145" y="2074991"/>
            <a:ext cx="8256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/>
              <a:t> 43.751 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2A0FAAE8-44E4-162E-0131-3A1CFA30A449}"/>
              </a:ext>
            </a:extLst>
          </p:cNvPr>
          <p:cNvSpPr txBox="1"/>
          <p:nvPr/>
        </p:nvSpPr>
        <p:spPr>
          <a:xfrm>
            <a:off x="3353452" y="2074991"/>
            <a:ext cx="8256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/>
              <a:t> 39.320 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E0DBC548-5586-F5C0-EAA7-7910552A3B27}"/>
              </a:ext>
            </a:extLst>
          </p:cNvPr>
          <p:cNvSpPr txBox="1"/>
          <p:nvPr/>
        </p:nvSpPr>
        <p:spPr>
          <a:xfrm>
            <a:off x="4090759" y="2074991"/>
            <a:ext cx="8256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/>
              <a:t> 27.456 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D55750CF-0116-B1C4-3135-EF366B29459A}"/>
              </a:ext>
            </a:extLst>
          </p:cNvPr>
          <p:cNvSpPr txBox="1"/>
          <p:nvPr/>
        </p:nvSpPr>
        <p:spPr>
          <a:xfrm>
            <a:off x="4828066" y="2074991"/>
            <a:ext cx="8256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/>
              <a:t> 28.825 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E95489D5-A0CD-5921-B93F-D6A2770E53AF}"/>
              </a:ext>
            </a:extLst>
          </p:cNvPr>
          <p:cNvSpPr txBox="1"/>
          <p:nvPr/>
        </p:nvSpPr>
        <p:spPr>
          <a:xfrm>
            <a:off x="5565373" y="2074991"/>
            <a:ext cx="8256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/>
              <a:t> 29.854 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64DFC6C1-400D-9E3A-BB7E-6AB1514FF51F}"/>
              </a:ext>
            </a:extLst>
          </p:cNvPr>
          <p:cNvSpPr txBox="1"/>
          <p:nvPr/>
        </p:nvSpPr>
        <p:spPr>
          <a:xfrm>
            <a:off x="6302680" y="2074991"/>
            <a:ext cx="8256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/>
              <a:t> 24.883 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FFB007A3-5090-2F51-05A3-37DBA5807BA7}"/>
              </a:ext>
            </a:extLst>
          </p:cNvPr>
          <p:cNvSpPr txBox="1"/>
          <p:nvPr/>
        </p:nvSpPr>
        <p:spPr>
          <a:xfrm>
            <a:off x="7039987" y="2074991"/>
            <a:ext cx="8256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/>
              <a:t> 30.257 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83D43CAB-E2C6-DB5B-39DD-20BE66617170}"/>
              </a:ext>
            </a:extLst>
          </p:cNvPr>
          <p:cNvSpPr txBox="1"/>
          <p:nvPr/>
        </p:nvSpPr>
        <p:spPr>
          <a:xfrm>
            <a:off x="7777295" y="2074991"/>
            <a:ext cx="8256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/>
              <a:t> 15.430 </a:t>
            </a:r>
          </a:p>
        </p:txBody>
      </p:sp>
      <p:cxnSp>
        <p:nvCxnSpPr>
          <p:cNvPr id="29" name="Connettore diritto 28">
            <a:extLst>
              <a:ext uri="{FF2B5EF4-FFF2-40B4-BE49-F238E27FC236}">
                <a16:creationId xmlns:a16="http://schemas.microsoft.com/office/drawing/2014/main" id="{B4991FCE-187E-EAB1-0949-2928E9155A7E}"/>
              </a:ext>
            </a:extLst>
          </p:cNvPr>
          <p:cNvCxnSpPr>
            <a:cxnSpLocks/>
          </p:cNvCxnSpPr>
          <p:nvPr/>
        </p:nvCxnSpPr>
        <p:spPr>
          <a:xfrm>
            <a:off x="2163503" y="1449934"/>
            <a:ext cx="7324725" cy="0"/>
          </a:xfrm>
          <a:prstGeom prst="line">
            <a:avLst/>
          </a:prstGeom>
          <a:ln w="28575">
            <a:solidFill>
              <a:srgbClr val="00558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ttangolo 29">
            <a:extLst>
              <a:ext uri="{FF2B5EF4-FFF2-40B4-BE49-F238E27FC236}">
                <a16:creationId xmlns:a16="http://schemas.microsoft.com/office/drawing/2014/main" id="{FBBE8501-6E7C-BFB1-5360-1B3182BF0589}"/>
              </a:ext>
            </a:extLst>
          </p:cNvPr>
          <p:cNvSpPr/>
          <p:nvPr/>
        </p:nvSpPr>
        <p:spPr>
          <a:xfrm>
            <a:off x="4731592" y="1360460"/>
            <a:ext cx="2188546" cy="2024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it-IT" sz="1600" b="1">
                <a:solidFill>
                  <a:schemeClr val="tx1"/>
                </a:solidFill>
              </a:rPr>
              <a:t>Rami vita – Premi e Oneri</a:t>
            </a: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E26DA020-B738-A428-1701-3A713714AF73}"/>
              </a:ext>
            </a:extLst>
          </p:cNvPr>
          <p:cNvSpPr/>
          <p:nvPr/>
        </p:nvSpPr>
        <p:spPr>
          <a:xfrm>
            <a:off x="2163503" y="1507808"/>
            <a:ext cx="2767240" cy="2024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it-IT" sz="1200" i="1">
                <a:solidFill>
                  <a:schemeClr val="tx1"/>
                </a:solidFill>
              </a:rPr>
              <a:t>Dati in mio €</a:t>
            </a:r>
          </a:p>
        </p:txBody>
      </p:sp>
      <p:sp>
        <p:nvSpPr>
          <p:cNvPr id="52" name="Rettangolo 51">
            <a:extLst>
              <a:ext uri="{FF2B5EF4-FFF2-40B4-BE49-F238E27FC236}">
                <a16:creationId xmlns:a16="http://schemas.microsoft.com/office/drawing/2014/main" id="{41AA8B5F-641F-E1EA-9989-DF18A359C09D}"/>
              </a:ext>
            </a:extLst>
          </p:cNvPr>
          <p:cNvSpPr/>
          <p:nvPr/>
        </p:nvSpPr>
        <p:spPr>
          <a:xfrm>
            <a:off x="353183" y="6492987"/>
            <a:ext cx="4176000" cy="2024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r>
              <a:rPr lang="it-IT" sz="1050" dirty="0">
                <a:solidFill>
                  <a:schemeClr val="tx1"/>
                </a:solidFill>
              </a:rPr>
              <a:t>Fonte: elaborazioni Excellence su dati IVASS (relazione annuale 2022) e stime ANIA (III trimestre 2023)</a:t>
            </a:r>
          </a:p>
        </p:txBody>
      </p:sp>
      <p:sp>
        <p:nvSpPr>
          <p:cNvPr id="53" name="Titolo 1">
            <a:extLst>
              <a:ext uri="{FF2B5EF4-FFF2-40B4-BE49-F238E27FC236}">
                <a16:creationId xmlns:a16="http://schemas.microsoft.com/office/drawing/2014/main" id="{EF0C0E72-60E0-ED60-0B8E-86AC1998413C}"/>
              </a:ext>
            </a:extLst>
          </p:cNvPr>
          <p:cNvSpPr txBox="1">
            <a:spLocks/>
          </p:cNvSpPr>
          <p:nvPr/>
        </p:nvSpPr>
        <p:spPr>
          <a:xfrm>
            <a:off x="392494" y="91331"/>
            <a:ext cx="9333397" cy="857727"/>
          </a:xfrm>
          <a:prstGeom prst="rect">
            <a:avLst/>
          </a:prstGeom>
        </p:spPr>
        <p:txBody>
          <a:bodyPr anchor="ctr">
            <a:normAutofit/>
          </a:bodyPr>
          <a:lstStyle>
            <a:defPPr>
              <a:defRPr lang="it-IT"/>
            </a:defPPr>
            <a:lvl1pPr>
              <a:spcBef>
                <a:spcPct val="0"/>
              </a:spcBef>
              <a:buNone/>
              <a:defRPr sz="2400" b="1">
                <a:solidFill>
                  <a:srgbClr val="005580"/>
                </a:solidFill>
                <a:ea typeface="+mj-ea"/>
              </a:defRPr>
            </a:lvl1pPr>
          </a:lstStyle>
          <a:p>
            <a:r>
              <a:rPr lang="it-IT" dirty="0"/>
              <a:t>Stando ai dati del primo semestre, nel 2023 si prevede una raccolta netta assicurativa negativa…</a:t>
            </a:r>
            <a:endParaRPr lang="it-IT" i="1" dirty="0"/>
          </a:p>
        </p:txBody>
      </p:sp>
      <p:sp>
        <p:nvSpPr>
          <p:cNvPr id="58" name="Rettangolo 57">
            <a:extLst>
              <a:ext uri="{FF2B5EF4-FFF2-40B4-BE49-F238E27FC236}">
                <a16:creationId xmlns:a16="http://schemas.microsoft.com/office/drawing/2014/main" id="{0FB34230-A87C-05D5-7138-2243CDE487F2}"/>
              </a:ext>
            </a:extLst>
          </p:cNvPr>
          <p:cNvSpPr/>
          <p:nvPr/>
        </p:nvSpPr>
        <p:spPr>
          <a:xfrm>
            <a:off x="5473675" y="6492987"/>
            <a:ext cx="5256000" cy="2024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it-IT" sz="1050">
                <a:solidFill>
                  <a:schemeClr val="tx1"/>
                </a:solidFill>
              </a:rPr>
              <a:t>Nota: nella simulazione applicato CAGR 14-22 a premi vita (-2%) e oneri relativi a sinistri (+2,5%)</a:t>
            </a:r>
          </a:p>
        </p:txBody>
      </p:sp>
      <p:graphicFrame>
        <p:nvGraphicFramePr>
          <p:cNvPr id="3" name="Grafico 3">
            <a:extLst>
              <a:ext uri="{FF2B5EF4-FFF2-40B4-BE49-F238E27FC236}">
                <a16:creationId xmlns:a16="http://schemas.microsoft.com/office/drawing/2014/main" id="{35297388-FD9D-B901-4419-4679861B294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84436458"/>
              </p:ext>
            </p:extLst>
          </p:nvPr>
        </p:nvGraphicFramePr>
        <p:xfrm>
          <a:off x="1776336" y="2525122"/>
          <a:ext cx="6974585" cy="15501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4" name="Grafico 3">
            <a:extLst>
              <a:ext uri="{FF2B5EF4-FFF2-40B4-BE49-F238E27FC236}">
                <a16:creationId xmlns:a16="http://schemas.microsoft.com/office/drawing/2014/main" id="{626A5A78-C19B-CA9A-5BF8-D1081EFAA8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50864092"/>
              </p:ext>
            </p:extLst>
          </p:nvPr>
        </p:nvGraphicFramePr>
        <p:xfrm>
          <a:off x="1776336" y="3543222"/>
          <a:ext cx="6974585" cy="1550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3" name="Rettangolo 10">
            <a:extLst>
              <a:ext uri="{FF2B5EF4-FFF2-40B4-BE49-F238E27FC236}">
                <a16:creationId xmlns:a16="http://schemas.microsoft.com/office/drawing/2014/main" id="{2ECDAAC7-3A78-331F-09CA-5A2D37C4C53B}"/>
              </a:ext>
            </a:extLst>
          </p:cNvPr>
          <p:cNvSpPr/>
          <p:nvPr/>
        </p:nvSpPr>
        <p:spPr>
          <a:xfrm>
            <a:off x="8387062" y="4875390"/>
            <a:ext cx="3344009" cy="1455571"/>
          </a:xfrm>
          <a:prstGeom prst="rect">
            <a:avLst/>
          </a:prstGeom>
          <a:noFill/>
          <a:ln w="19050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0" tIns="0" rIns="0" bIns="0" numCol="1"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400" b="1">
                <a:solidFill>
                  <a:schemeClr val="tx1"/>
                </a:solidFill>
                <a:latin typeface="Calibri"/>
              </a:rPr>
              <a:t>Premi vita (A)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400" b="1">
                <a:solidFill>
                  <a:schemeClr val="tx1"/>
                </a:solidFill>
                <a:latin typeface="Calibri"/>
              </a:rPr>
              <a:t>Oneri relativi a sinistri (B)</a:t>
            </a:r>
            <a:endParaRPr kumimoji="0" lang="it-IT" sz="1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8B51559-F58F-DDD6-B6F9-3EC109165F40}"/>
              </a:ext>
            </a:extLst>
          </p:cNvPr>
          <p:cNvSpPr/>
          <p:nvPr/>
        </p:nvSpPr>
        <p:spPr>
          <a:xfrm>
            <a:off x="8645789" y="5263951"/>
            <a:ext cx="228600" cy="223838"/>
          </a:xfrm>
          <a:prstGeom prst="rect">
            <a:avLst/>
          </a:prstGeom>
          <a:solidFill>
            <a:srgbClr val="40B4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B3B22B4-1FCA-3477-12B2-24D1BD1976AB}"/>
              </a:ext>
            </a:extLst>
          </p:cNvPr>
          <p:cNvSpPr/>
          <p:nvPr/>
        </p:nvSpPr>
        <p:spPr>
          <a:xfrm>
            <a:off x="8645789" y="5692674"/>
            <a:ext cx="228600" cy="223838"/>
          </a:xfrm>
          <a:prstGeom prst="rect">
            <a:avLst/>
          </a:prstGeom>
          <a:solidFill>
            <a:srgbClr val="D996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8A11896-1F10-ECF1-4ADB-2E90CD3B933B}"/>
              </a:ext>
            </a:extLst>
          </p:cNvPr>
          <p:cNvSpPr txBox="1"/>
          <p:nvPr/>
        </p:nvSpPr>
        <p:spPr>
          <a:xfrm>
            <a:off x="1963477" y="4582767"/>
            <a:ext cx="648000" cy="288000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ctr"/>
            <a:r>
              <a:rPr lang="it-IT" sz="1400" b="1">
                <a:solidFill>
                  <a:schemeClr val="tx1">
                    <a:lumMod val="50000"/>
                    <a:lumOff val="50000"/>
                  </a:schemeClr>
                </a:solidFill>
              </a:rPr>
              <a:t>2014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D8F1837-735D-2FB6-F412-8512A8C8E0B3}"/>
              </a:ext>
            </a:extLst>
          </p:cNvPr>
          <p:cNvSpPr txBox="1"/>
          <p:nvPr/>
        </p:nvSpPr>
        <p:spPr>
          <a:xfrm>
            <a:off x="7902971" y="4582767"/>
            <a:ext cx="648000" cy="288000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ctr"/>
            <a:r>
              <a:rPr lang="it-IT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2022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2CC19FF-6784-D4AC-C098-9FB67A4A5048}"/>
              </a:ext>
            </a:extLst>
          </p:cNvPr>
          <p:cNvSpPr txBox="1"/>
          <p:nvPr/>
        </p:nvSpPr>
        <p:spPr>
          <a:xfrm>
            <a:off x="7160536" y="4582767"/>
            <a:ext cx="648000" cy="288000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ctr"/>
            <a:r>
              <a:rPr lang="it-IT" sz="1400" b="1">
                <a:solidFill>
                  <a:schemeClr val="tx1">
                    <a:lumMod val="50000"/>
                    <a:lumOff val="50000"/>
                  </a:schemeClr>
                </a:solidFill>
              </a:rPr>
              <a:t>2021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8BF1827-E41B-4415-34E0-9D78511690BA}"/>
              </a:ext>
            </a:extLst>
          </p:cNvPr>
          <p:cNvSpPr txBox="1"/>
          <p:nvPr/>
        </p:nvSpPr>
        <p:spPr>
          <a:xfrm>
            <a:off x="6418099" y="4582767"/>
            <a:ext cx="648000" cy="288000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ctr"/>
            <a:r>
              <a:rPr lang="it-IT" sz="1400" b="1">
                <a:solidFill>
                  <a:schemeClr val="tx1">
                    <a:lumMod val="50000"/>
                    <a:lumOff val="50000"/>
                  </a:schemeClr>
                </a:solidFill>
              </a:rPr>
              <a:t>2020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32F1941-6CC8-BF0C-6BC1-7CED51D65837}"/>
              </a:ext>
            </a:extLst>
          </p:cNvPr>
          <p:cNvSpPr txBox="1"/>
          <p:nvPr/>
        </p:nvSpPr>
        <p:spPr>
          <a:xfrm>
            <a:off x="5675662" y="4582767"/>
            <a:ext cx="648000" cy="288000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ctr"/>
            <a:r>
              <a:rPr lang="it-IT" sz="1400" b="1">
                <a:solidFill>
                  <a:schemeClr val="tx1">
                    <a:lumMod val="50000"/>
                    <a:lumOff val="50000"/>
                  </a:schemeClr>
                </a:solidFill>
              </a:rPr>
              <a:t>2019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2844A54-3D1C-7489-3D52-E3AB915B2E45}"/>
              </a:ext>
            </a:extLst>
          </p:cNvPr>
          <p:cNvSpPr txBox="1"/>
          <p:nvPr/>
        </p:nvSpPr>
        <p:spPr>
          <a:xfrm>
            <a:off x="4933225" y="4582767"/>
            <a:ext cx="648000" cy="288000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ctr"/>
            <a:r>
              <a:rPr lang="it-IT" sz="1400" b="1">
                <a:solidFill>
                  <a:schemeClr val="tx1">
                    <a:lumMod val="50000"/>
                    <a:lumOff val="50000"/>
                  </a:schemeClr>
                </a:solidFill>
              </a:rPr>
              <a:t>2018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86FCC10-4BB7-C20B-FD8C-076211CA2027}"/>
              </a:ext>
            </a:extLst>
          </p:cNvPr>
          <p:cNvSpPr txBox="1"/>
          <p:nvPr/>
        </p:nvSpPr>
        <p:spPr>
          <a:xfrm>
            <a:off x="4190788" y="4582767"/>
            <a:ext cx="648000" cy="288000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ctr"/>
            <a:r>
              <a:rPr lang="it-IT" sz="1400" b="1">
                <a:solidFill>
                  <a:schemeClr val="tx1">
                    <a:lumMod val="50000"/>
                    <a:lumOff val="50000"/>
                  </a:schemeClr>
                </a:solidFill>
              </a:rPr>
              <a:t>2017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9A17F59-E93B-B879-5AF7-320607F03085}"/>
              </a:ext>
            </a:extLst>
          </p:cNvPr>
          <p:cNvSpPr txBox="1"/>
          <p:nvPr/>
        </p:nvSpPr>
        <p:spPr>
          <a:xfrm>
            <a:off x="3448351" y="4582767"/>
            <a:ext cx="648000" cy="288000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ctr"/>
            <a:r>
              <a:rPr lang="it-IT" sz="1400" b="1">
                <a:solidFill>
                  <a:schemeClr val="tx1">
                    <a:lumMod val="50000"/>
                    <a:lumOff val="50000"/>
                  </a:schemeClr>
                </a:solidFill>
              </a:rPr>
              <a:t>2016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EACA58A-A74D-A0DB-3429-3BBFC6FDF0D1}"/>
              </a:ext>
            </a:extLst>
          </p:cNvPr>
          <p:cNvSpPr txBox="1"/>
          <p:nvPr/>
        </p:nvSpPr>
        <p:spPr>
          <a:xfrm>
            <a:off x="2705914" y="4582767"/>
            <a:ext cx="648000" cy="288000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ctr"/>
            <a:r>
              <a:rPr lang="it-IT" sz="1400" b="1">
                <a:solidFill>
                  <a:schemeClr val="tx1">
                    <a:lumMod val="50000"/>
                    <a:lumOff val="50000"/>
                  </a:schemeClr>
                </a:solidFill>
              </a:rPr>
              <a:t>2015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E53055A4-67BB-BE92-2A55-B6D4A38310DD}"/>
              </a:ext>
            </a:extLst>
          </p:cNvPr>
          <p:cNvSpPr txBox="1"/>
          <p:nvPr/>
        </p:nvSpPr>
        <p:spPr>
          <a:xfrm>
            <a:off x="8612167" y="2080253"/>
            <a:ext cx="8256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-15.495</a:t>
            </a:r>
            <a:endParaRPr lang="it-IT" sz="1400" b="1" dirty="0"/>
          </a:p>
        </p:txBody>
      </p:sp>
      <p:sp>
        <p:nvSpPr>
          <p:cNvPr id="11" name="TextBox 36">
            <a:extLst>
              <a:ext uri="{FF2B5EF4-FFF2-40B4-BE49-F238E27FC236}">
                <a16:creationId xmlns:a16="http://schemas.microsoft.com/office/drawing/2014/main" id="{75F3781A-2E02-AB69-12C7-2FA371E21D81}"/>
              </a:ext>
            </a:extLst>
          </p:cNvPr>
          <p:cNvSpPr txBox="1"/>
          <p:nvPr/>
        </p:nvSpPr>
        <p:spPr>
          <a:xfrm>
            <a:off x="8644260" y="4627764"/>
            <a:ext cx="787005" cy="190733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ctr"/>
            <a:r>
              <a:rPr lang="it-IT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Set 2023</a:t>
            </a:r>
          </a:p>
        </p:txBody>
      </p:sp>
      <p:graphicFrame>
        <p:nvGraphicFramePr>
          <p:cNvPr id="6" name="Grafico 3">
            <a:extLst>
              <a:ext uri="{FF2B5EF4-FFF2-40B4-BE49-F238E27FC236}">
                <a16:creationId xmlns:a16="http://schemas.microsoft.com/office/drawing/2014/main" id="{4B437257-AF69-E1A6-F24D-F5FF84F3630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59896246"/>
              </p:ext>
            </p:extLst>
          </p:nvPr>
        </p:nvGraphicFramePr>
        <p:xfrm>
          <a:off x="8501975" y="2525122"/>
          <a:ext cx="1065600" cy="15501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8" name="Grafico 3">
            <a:extLst>
              <a:ext uri="{FF2B5EF4-FFF2-40B4-BE49-F238E27FC236}">
                <a16:creationId xmlns:a16="http://schemas.microsoft.com/office/drawing/2014/main" id="{2CA7B938-5085-DB81-6C4C-D9946D204D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67948947"/>
              </p:ext>
            </p:extLst>
          </p:nvPr>
        </p:nvGraphicFramePr>
        <p:xfrm>
          <a:off x="8501975" y="3543222"/>
          <a:ext cx="1065600" cy="1550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348418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C0889953-3438-E236-C8BB-7D29D2960F5D}"/>
              </a:ext>
            </a:extLst>
          </p:cNvPr>
          <p:cNvSpPr/>
          <p:nvPr/>
        </p:nvSpPr>
        <p:spPr>
          <a:xfrm>
            <a:off x="1139917" y="2825885"/>
            <a:ext cx="8867178" cy="565395"/>
          </a:xfrm>
          <a:prstGeom prst="roundRect">
            <a:avLst>
              <a:gd name="adj" fmla="val 8586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aphicFrame>
        <p:nvGraphicFramePr>
          <p:cNvPr id="5" name="Grafico 4">
            <a:extLst>
              <a:ext uri="{FF2B5EF4-FFF2-40B4-BE49-F238E27FC236}">
                <a16:creationId xmlns:a16="http://schemas.microsoft.com/office/drawing/2014/main" id="{256780A8-ED57-5A23-FB9D-DD3FF690B14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9287409"/>
              </p:ext>
            </p:extLst>
          </p:nvPr>
        </p:nvGraphicFramePr>
        <p:xfrm>
          <a:off x="2184905" y="1842880"/>
          <a:ext cx="7200000" cy="39484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25" name="Group 24">
            <a:extLst>
              <a:ext uri="{FF2B5EF4-FFF2-40B4-BE49-F238E27FC236}">
                <a16:creationId xmlns:a16="http://schemas.microsoft.com/office/drawing/2014/main" id="{B789544B-6875-8C96-3E95-2E8FB55E3649}"/>
              </a:ext>
            </a:extLst>
          </p:cNvPr>
          <p:cNvGrpSpPr/>
          <p:nvPr/>
        </p:nvGrpSpPr>
        <p:grpSpPr>
          <a:xfrm>
            <a:off x="2540883" y="1069720"/>
            <a:ext cx="5868000" cy="202459"/>
            <a:chOff x="893183" y="1374520"/>
            <a:chExt cx="7020000" cy="202459"/>
          </a:xfrm>
        </p:grpSpPr>
        <p:cxnSp>
          <p:nvCxnSpPr>
            <p:cNvPr id="26" name="Connettore diritto 25">
              <a:extLst>
                <a:ext uri="{FF2B5EF4-FFF2-40B4-BE49-F238E27FC236}">
                  <a16:creationId xmlns:a16="http://schemas.microsoft.com/office/drawing/2014/main" id="{CBE116BD-A1BB-03FA-E98A-DFEF00D4045C}"/>
                </a:ext>
              </a:extLst>
            </p:cNvPr>
            <p:cNvCxnSpPr>
              <a:cxnSpLocks/>
            </p:cNvCxnSpPr>
            <p:nvPr/>
          </p:nvCxnSpPr>
          <p:spPr>
            <a:xfrm>
              <a:off x="893183" y="1475749"/>
              <a:ext cx="7020000" cy="0"/>
            </a:xfrm>
            <a:prstGeom prst="line">
              <a:avLst/>
            </a:prstGeom>
            <a:ln w="28575">
              <a:solidFill>
                <a:srgbClr val="005580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ttangolo 26">
              <a:extLst>
                <a:ext uri="{FF2B5EF4-FFF2-40B4-BE49-F238E27FC236}">
                  <a16:creationId xmlns:a16="http://schemas.microsoft.com/office/drawing/2014/main" id="{3D184E70-C9CC-B8A2-F56F-798022D1E24D}"/>
                </a:ext>
              </a:extLst>
            </p:cNvPr>
            <p:cNvSpPr/>
            <p:nvPr/>
          </p:nvSpPr>
          <p:spPr>
            <a:xfrm>
              <a:off x="2635186" y="1374520"/>
              <a:ext cx="3535994" cy="2024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it-IT" sz="1600" b="1">
                  <a:solidFill>
                    <a:schemeClr val="tx1"/>
                  </a:solidFill>
                </a:rPr>
                <a:t>Canali distributivi – Rami vita (%)</a:t>
              </a:r>
            </a:p>
          </p:txBody>
        </p:sp>
      </p:grpSp>
      <p:sp>
        <p:nvSpPr>
          <p:cNvPr id="29" name="Rettangolo 28">
            <a:extLst>
              <a:ext uri="{FF2B5EF4-FFF2-40B4-BE49-F238E27FC236}">
                <a16:creationId xmlns:a16="http://schemas.microsoft.com/office/drawing/2014/main" id="{CA324A8C-F875-6057-5B93-AE4F4FD00403}"/>
              </a:ext>
            </a:extLst>
          </p:cNvPr>
          <p:cNvSpPr/>
          <p:nvPr/>
        </p:nvSpPr>
        <p:spPr>
          <a:xfrm>
            <a:off x="353183" y="6492987"/>
            <a:ext cx="2767240" cy="2024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it-IT" sz="1050">
                <a:solidFill>
                  <a:schemeClr val="tx1"/>
                </a:solidFill>
              </a:rPr>
              <a:t>Fonte: stime ANIA</a:t>
            </a:r>
          </a:p>
        </p:txBody>
      </p:sp>
      <p:sp>
        <p:nvSpPr>
          <p:cNvPr id="43" name="Rettangolo 42">
            <a:extLst>
              <a:ext uri="{FF2B5EF4-FFF2-40B4-BE49-F238E27FC236}">
                <a16:creationId xmlns:a16="http://schemas.microsoft.com/office/drawing/2014/main" id="{1E840379-343D-AB3B-4B0C-98FE2C95EDC5}"/>
              </a:ext>
            </a:extLst>
          </p:cNvPr>
          <p:cNvSpPr/>
          <p:nvPr/>
        </p:nvSpPr>
        <p:spPr>
          <a:xfrm>
            <a:off x="2976972" y="5795712"/>
            <a:ext cx="7071898" cy="470661"/>
          </a:xfrm>
          <a:prstGeom prst="rect">
            <a:avLst/>
          </a:prstGeom>
          <a:solidFill>
            <a:schemeClr val="bg1"/>
          </a:solidFill>
          <a:ln>
            <a:solidFill>
              <a:srgbClr val="00558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b="1">
                <a:solidFill>
                  <a:schemeClr val="tx1"/>
                </a:solidFill>
              </a:rPr>
              <a:t>Quota di mercato Bancassurance stazionaria a ~ 75%</a:t>
            </a:r>
          </a:p>
        </p:txBody>
      </p:sp>
      <p:cxnSp>
        <p:nvCxnSpPr>
          <p:cNvPr id="6" name="Connettore diritto 26">
            <a:extLst>
              <a:ext uri="{FF2B5EF4-FFF2-40B4-BE49-F238E27FC236}">
                <a16:creationId xmlns:a16="http://schemas.microsoft.com/office/drawing/2014/main" id="{4586B4A1-3912-EDC1-887F-ACE3C9FBD319}"/>
              </a:ext>
            </a:extLst>
          </p:cNvPr>
          <p:cNvCxnSpPr>
            <a:cxnSpLocks/>
          </p:cNvCxnSpPr>
          <p:nvPr/>
        </p:nvCxnSpPr>
        <p:spPr>
          <a:xfrm>
            <a:off x="8611259" y="1176277"/>
            <a:ext cx="1440000" cy="0"/>
          </a:xfrm>
          <a:prstGeom prst="line">
            <a:avLst/>
          </a:prstGeom>
          <a:ln w="28575">
            <a:solidFill>
              <a:srgbClr val="00558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ttangolo 27">
            <a:extLst>
              <a:ext uri="{FF2B5EF4-FFF2-40B4-BE49-F238E27FC236}">
                <a16:creationId xmlns:a16="http://schemas.microsoft.com/office/drawing/2014/main" id="{C1F7FF43-6502-7BF6-CDAE-DD38DCED50DB}"/>
              </a:ext>
            </a:extLst>
          </p:cNvPr>
          <p:cNvSpPr/>
          <p:nvPr/>
        </p:nvSpPr>
        <p:spPr>
          <a:xfrm>
            <a:off x="8809259" y="1075048"/>
            <a:ext cx="1044000" cy="2024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it-IT" sz="1600" b="1" dirty="0">
                <a:solidFill>
                  <a:schemeClr val="tx1"/>
                </a:solidFill>
              </a:rPr>
              <a:t>CAGR 21-23</a:t>
            </a:r>
          </a:p>
        </p:txBody>
      </p:sp>
      <p:sp>
        <p:nvSpPr>
          <p:cNvPr id="8" name="Ovale 24">
            <a:extLst>
              <a:ext uri="{FF2B5EF4-FFF2-40B4-BE49-F238E27FC236}">
                <a16:creationId xmlns:a16="http://schemas.microsoft.com/office/drawing/2014/main" id="{A2AB99BC-ED0C-8F26-5A9B-BEED2B64DC53}"/>
              </a:ext>
            </a:extLst>
          </p:cNvPr>
          <p:cNvSpPr/>
          <p:nvPr/>
        </p:nvSpPr>
        <p:spPr>
          <a:xfrm>
            <a:off x="8895659" y="2509877"/>
            <a:ext cx="871200" cy="288000"/>
          </a:xfrm>
          <a:prstGeom prst="ellipse">
            <a:avLst/>
          </a:prstGeom>
          <a:solidFill>
            <a:srgbClr val="D996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it-IT" sz="1600" b="1">
                <a:solidFill>
                  <a:schemeClr val="bg1"/>
                </a:solidFill>
              </a:rPr>
              <a:t>-10%</a:t>
            </a:r>
          </a:p>
        </p:txBody>
      </p:sp>
      <p:sp>
        <p:nvSpPr>
          <p:cNvPr id="9" name="Ovale 25">
            <a:extLst>
              <a:ext uri="{FF2B5EF4-FFF2-40B4-BE49-F238E27FC236}">
                <a16:creationId xmlns:a16="http://schemas.microsoft.com/office/drawing/2014/main" id="{F193B453-8589-E0CD-6CC2-ABCCB41A8030}"/>
              </a:ext>
            </a:extLst>
          </p:cNvPr>
          <p:cNvSpPr/>
          <p:nvPr/>
        </p:nvSpPr>
        <p:spPr>
          <a:xfrm>
            <a:off x="8895659" y="2116961"/>
            <a:ext cx="871200" cy="288000"/>
          </a:xfrm>
          <a:prstGeom prst="ellipse">
            <a:avLst/>
          </a:prstGeom>
          <a:solidFill>
            <a:srgbClr val="7793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it-IT" sz="1600" b="1" dirty="0">
                <a:solidFill>
                  <a:schemeClr val="bg1"/>
                </a:solidFill>
              </a:rPr>
              <a:t>+4%</a:t>
            </a:r>
          </a:p>
        </p:txBody>
      </p:sp>
      <p:sp>
        <p:nvSpPr>
          <p:cNvPr id="10" name="Ovale 24">
            <a:extLst>
              <a:ext uri="{FF2B5EF4-FFF2-40B4-BE49-F238E27FC236}">
                <a16:creationId xmlns:a16="http://schemas.microsoft.com/office/drawing/2014/main" id="{0734F496-54E2-FC34-3267-1DC8FEDFEBD4}"/>
              </a:ext>
            </a:extLst>
          </p:cNvPr>
          <p:cNvSpPr/>
          <p:nvPr/>
        </p:nvSpPr>
        <p:spPr>
          <a:xfrm>
            <a:off x="8895659" y="2941126"/>
            <a:ext cx="871200" cy="288000"/>
          </a:xfrm>
          <a:prstGeom prst="ellipse">
            <a:avLst/>
          </a:prstGeom>
          <a:solidFill>
            <a:srgbClr val="4F81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it-IT" sz="1600" b="1" dirty="0">
                <a:solidFill>
                  <a:schemeClr val="bg1"/>
                </a:solidFill>
              </a:rPr>
              <a:t>-22%</a:t>
            </a:r>
          </a:p>
        </p:txBody>
      </p:sp>
      <p:sp>
        <p:nvSpPr>
          <p:cNvPr id="11" name="Ovale 24">
            <a:extLst>
              <a:ext uri="{FF2B5EF4-FFF2-40B4-BE49-F238E27FC236}">
                <a16:creationId xmlns:a16="http://schemas.microsoft.com/office/drawing/2014/main" id="{BF60BF4F-6048-AF1C-7523-927D01B469C1}"/>
              </a:ext>
            </a:extLst>
          </p:cNvPr>
          <p:cNvSpPr/>
          <p:nvPr/>
        </p:nvSpPr>
        <p:spPr>
          <a:xfrm>
            <a:off x="8895659" y="3951508"/>
            <a:ext cx="871200" cy="288000"/>
          </a:xfrm>
          <a:prstGeom prst="ellipse">
            <a:avLst/>
          </a:prstGeom>
          <a:solidFill>
            <a:srgbClr val="00558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it-IT" sz="1600" b="1">
                <a:solidFill>
                  <a:schemeClr val="bg1"/>
                </a:solidFill>
              </a:rPr>
              <a:t>-4%</a:t>
            </a:r>
          </a:p>
        </p:txBody>
      </p:sp>
      <p:sp>
        <p:nvSpPr>
          <p:cNvPr id="13" name="Right Bracket 12">
            <a:extLst>
              <a:ext uri="{FF2B5EF4-FFF2-40B4-BE49-F238E27FC236}">
                <a16:creationId xmlns:a16="http://schemas.microsoft.com/office/drawing/2014/main" id="{F5FF2990-1D9B-2E2E-D70C-0C3E26D37313}"/>
              </a:ext>
            </a:extLst>
          </p:cNvPr>
          <p:cNvSpPr/>
          <p:nvPr/>
        </p:nvSpPr>
        <p:spPr>
          <a:xfrm>
            <a:off x="10246613" y="2883340"/>
            <a:ext cx="144000" cy="2328846"/>
          </a:xfrm>
          <a:prstGeom prst="rightBracket">
            <a:avLst>
              <a:gd name="adj" fmla="val 0"/>
            </a:avLst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Ovale 24">
            <a:extLst>
              <a:ext uri="{FF2B5EF4-FFF2-40B4-BE49-F238E27FC236}">
                <a16:creationId xmlns:a16="http://schemas.microsoft.com/office/drawing/2014/main" id="{02E59007-DEE8-542A-F27B-2FB214E94016}"/>
              </a:ext>
            </a:extLst>
          </p:cNvPr>
          <p:cNvSpPr/>
          <p:nvPr/>
        </p:nvSpPr>
        <p:spPr>
          <a:xfrm>
            <a:off x="10425834" y="3877430"/>
            <a:ext cx="653872" cy="34066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it-IT" sz="1600" b="1">
                <a:solidFill>
                  <a:srgbClr val="005580"/>
                </a:solidFill>
              </a:rPr>
              <a:t>-8%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278924A-D020-3C60-E707-E39146D21C9F}"/>
              </a:ext>
            </a:extLst>
          </p:cNvPr>
          <p:cNvSpPr txBox="1"/>
          <p:nvPr/>
        </p:nvSpPr>
        <p:spPr>
          <a:xfrm rot="5400000">
            <a:off x="9944026" y="4753855"/>
            <a:ext cx="1080000" cy="18000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r>
              <a:rPr lang="it-IT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Bancassurance</a:t>
            </a:r>
          </a:p>
        </p:txBody>
      </p:sp>
      <p:sp>
        <p:nvSpPr>
          <p:cNvPr id="31" name="CasellaDiTesto 13">
            <a:extLst>
              <a:ext uri="{FF2B5EF4-FFF2-40B4-BE49-F238E27FC236}">
                <a16:creationId xmlns:a16="http://schemas.microsoft.com/office/drawing/2014/main" id="{9DC46353-C4FD-2C9D-17B1-92869C3E15F9}"/>
              </a:ext>
            </a:extLst>
          </p:cNvPr>
          <p:cNvSpPr txBox="1"/>
          <p:nvPr/>
        </p:nvSpPr>
        <p:spPr>
          <a:xfrm>
            <a:off x="3064485" y="1460873"/>
            <a:ext cx="8256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/>
              <a:t> 78.569 </a:t>
            </a:r>
          </a:p>
        </p:txBody>
      </p:sp>
      <p:sp>
        <p:nvSpPr>
          <p:cNvPr id="32" name="CasellaDiTesto 13">
            <a:extLst>
              <a:ext uri="{FF2B5EF4-FFF2-40B4-BE49-F238E27FC236}">
                <a16:creationId xmlns:a16="http://schemas.microsoft.com/office/drawing/2014/main" id="{688C3B4F-6DB6-6FD2-08EB-2F1C3CC0EC08}"/>
              </a:ext>
            </a:extLst>
          </p:cNvPr>
          <p:cNvSpPr txBox="1"/>
          <p:nvPr/>
        </p:nvSpPr>
        <p:spPr>
          <a:xfrm>
            <a:off x="7695123" y="1460873"/>
            <a:ext cx="8256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/>
              <a:t> 67.304 </a:t>
            </a:r>
          </a:p>
        </p:txBody>
      </p:sp>
      <p:sp>
        <p:nvSpPr>
          <p:cNvPr id="33" name="CasellaDiTesto 13">
            <a:extLst>
              <a:ext uri="{FF2B5EF4-FFF2-40B4-BE49-F238E27FC236}">
                <a16:creationId xmlns:a16="http://schemas.microsoft.com/office/drawing/2014/main" id="{EC46B97A-B9B8-71B9-0444-3486D0A61E87}"/>
              </a:ext>
            </a:extLst>
          </p:cNvPr>
          <p:cNvSpPr txBox="1"/>
          <p:nvPr/>
        </p:nvSpPr>
        <p:spPr>
          <a:xfrm>
            <a:off x="5372100" y="1460873"/>
            <a:ext cx="8256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/>
              <a:t> 69.893</a:t>
            </a:r>
          </a:p>
        </p:txBody>
      </p:sp>
      <p:sp>
        <p:nvSpPr>
          <p:cNvPr id="34" name="Ovale 24">
            <a:extLst>
              <a:ext uri="{FF2B5EF4-FFF2-40B4-BE49-F238E27FC236}">
                <a16:creationId xmlns:a16="http://schemas.microsoft.com/office/drawing/2014/main" id="{C33BF31D-AC98-B437-EADA-A9266ACD9C61}"/>
              </a:ext>
            </a:extLst>
          </p:cNvPr>
          <p:cNvSpPr/>
          <p:nvPr/>
        </p:nvSpPr>
        <p:spPr>
          <a:xfrm>
            <a:off x="8895659" y="1486150"/>
            <a:ext cx="871200" cy="28800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it-IT" sz="1600" b="1" dirty="0">
                <a:solidFill>
                  <a:schemeClr val="tx1"/>
                </a:solidFill>
              </a:rPr>
              <a:t>-7%</a:t>
            </a:r>
          </a:p>
        </p:txBody>
      </p:sp>
      <p:sp>
        <p:nvSpPr>
          <p:cNvPr id="35" name="Titolo 1">
            <a:extLst>
              <a:ext uri="{FF2B5EF4-FFF2-40B4-BE49-F238E27FC236}">
                <a16:creationId xmlns:a16="http://schemas.microsoft.com/office/drawing/2014/main" id="{E3E6740D-44BD-7576-C09A-3CA9742E6DDE}"/>
              </a:ext>
            </a:extLst>
          </p:cNvPr>
          <p:cNvSpPr txBox="1">
            <a:spLocks/>
          </p:cNvSpPr>
          <p:nvPr/>
        </p:nvSpPr>
        <p:spPr>
          <a:xfrm>
            <a:off x="392494" y="229058"/>
            <a:ext cx="9970705" cy="720000"/>
          </a:xfrm>
          <a:prstGeom prst="rect">
            <a:avLst/>
          </a:prstGeom>
        </p:spPr>
        <p:txBody>
          <a:bodyPr anchor="ctr">
            <a:normAutofit fontScale="92500" lnSpcReduction="10000"/>
          </a:bodyPr>
          <a:lstStyle>
            <a:defPPr>
              <a:defRPr lang="it-IT"/>
            </a:defPPr>
            <a:lvl1pPr>
              <a:spcBef>
                <a:spcPct val="0"/>
              </a:spcBef>
              <a:buNone/>
              <a:defRPr sz="2400" b="1">
                <a:solidFill>
                  <a:srgbClr val="005580"/>
                </a:solidFill>
                <a:ea typeface="+mj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558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Si registra </a:t>
            </a:r>
            <a:r>
              <a:rPr lang="it-IT" dirty="0">
                <a:latin typeface="Calibri"/>
              </a:rPr>
              <a:t>una riduzione 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558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della raccolta </a:t>
            </a:r>
            <a:r>
              <a:rPr lang="it-IT" dirty="0">
                <a:latin typeface="Calibri"/>
              </a:rPr>
              <a:t>Premi, in particolare da parte delle Reti di consulenza finanziaria</a:t>
            </a:r>
            <a:endParaRPr kumimoji="0" lang="it-IT" sz="2400" b="1" i="1" u="none" strike="noStrike" kern="1200" cap="none" spc="0" normalizeH="0" baseline="0" noProof="0" dirty="0">
              <a:ln>
                <a:noFill/>
              </a:ln>
              <a:solidFill>
                <a:srgbClr val="005580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  <p:sp>
        <p:nvSpPr>
          <p:cNvPr id="3" name="Ovale 25">
            <a:extLst>
              <a:ext uri="{FF2B5EF4-FFF2-40B4-BE49-F238E27FC236}">
                <a16:creationId xmlns:a16="http://schemas.microsoft.com/office/drawing/2014/main" id="{642676D6-9B88-21D1-B107-985FAF8289C1}"/>
              </a:ext>
            </a:extLst>
          </p:cNvPr>
          <p:cNvSpPr/>
          <p:nvPr/>
        </p:nvSpPr>
        <p:spPr>
          <a:xfrm>
            <a:off x="8895659" y="1838596"/>
            <a:ext cx="871200" cy="288000"/>
          </a:xfrm>
          <a:prstGeom prst="ellipse">
            <a:avLst/>
          </a:prstGeom>
          <a:solidFill>
            <a:srgbClr val="4BAC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it-IT" sz="1600" b="1">
                <a:solidFill>
                  <a:schemeClr val="bg1"/>
                </a:solidFill>
              </a:rPr>
              <a:t>-25%</a:t>
            </a:r>
          </a:p>
        </p:txBody>
      </p:sp>
      <p:sp>
        <p:nvSpPr>
          <p:cNvPr id="36" name="Rettangolo 10">
            <a:extLst>
              <a:ext uri="{FF2B5EF4-FFF2-40B4-BE49-F238E27FC236}">
                <a16:creationId xmlns:a16="http://schemas.microsoft.com/office/drawing/2014/main" id="{8E23D7B3-DF41-A92B-C20F-5DB413EFDADA}"/>
              </a:ext>
            </a:extLst>
          </p:cNvPr>
          <p:cNvSpPr/>
          <p:nvPr/>
        </p:nvSpPr>
        <p:spPr>
          <a:xfrm>
            <a:off x="227934" y="1894673"/>
            <a:ext cx="2617492" cy="247439"/>
          </a:xfrm>
          <a:prstGeom prst="rect">
            <a:avLst/>
          </a:prstGeom>
          <a:noFill/>
          <a:ln w="19050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numCol="1" rtlCol="0" anchor="ctr" anchorCtr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Vendita diretta a distanza e broker</a:t>
            </a:r>
          </a:p>
        </p:txBody>
      </p:sp>
      <p:sp>
        <p:nvSpPr>
          <p:cNvPr id="22" name="Rettangolo 27">
            <a:extLst>
              <a:ext uri="{FF2B5EF4-FFF2-40B4-BE49-F238E27FC236}">
                <a16:creationId xmlns:a16="http://schemas.microsoft.com/office/drawing/2014/main" id="{8F7866BA-EE7E-2306-715C-174500EEBE9B}"/>
              </a:ext>
            </a:extLst>
          </p:cNvPr>
          <p:cNvSpPr/>
          <p:nvPr/>
        </p:nvSpPr>
        <p:spPr>
          <a:xfrm>
            <a:off x="995917" y="1528921"/>
            <a:ext cx="1849509" cy="2024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r>
              <a:rPr lang="it-IT" sz="1400" b="1">
                <a:solidFill>
                  <a:schemeClr val="tx1"/>
                </a:solidFill>
              </a:rPr>
              <a:t>Premi semestre </a:t>
            </a:r>
            <a:r>
              <a:rPr lang="it-IT" sz="1400">
                <a:solidFill>
                  <a:schemeClr val="tx1"/>
                </a:solidFill>
              </a:rPr>
              <a:t>(€Mio.)</a:t>
            </a:r>
          </a:p>
        </p:txBody>
      </p:sp>
      <p:sp>
        <p:nvSpPr>
          <p:cNvPr id="24" name="Rettangolo 10">
            <a:extLst>
              <a:ext uri="{FF2B5EF4-FFF2-40B4-BE49-F238E27FC236}">
                <a16:creationId xmlns:a16="http://schemas.microsoft.com/office/drawing/2014/main" id="{3D0B2F64-0AEE-50ED-B550-D0095C7CF7F0}"/>
              </a:ext>
            </a:extLst>
          </p:cNvPr>
          <p:cNvSpPr/>
          <p:nvPr/>
        </p:nvSpPr>
        <p:spPr>
          <a:xfrm>
            <a:off x="227934" y="2073247"/>
            <a:ext cx="2617492" cy="247439"/>
          </a:xfrm>
          <a:prstGeom prst="rect">
            <a:avLst/>
          </a:prstGeom>
          <a:noFill/>
          <a:ln w="19050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numCol="1" rtlCol="0" anchor="ctr" anchorCtr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400" b="1">
                <a:solidFill>
                  <a:schemeClr val="tx1"/>
                </a:solidFill>
                <a:latin typeface="Calibri"/>
              </a:rPr>
              <a:t>Vendita diretta</a:t>
            </a:r>
            <a:endParaRPr kumimoji="0" lang="it-IT" sz="1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Rettangolo 10">
            <a:extLst>
              <a:ext uri="{FF2B5EF4-FFF2-40B4-BE49-F238E27FC236}">
                <a16:creationId xmlns:a16="http://schemas.microsoft.com/office/drawing/2014/main" id="{2CC926E0-412E-A8AF-C30C-B23B555FE917}"/>
              </a:ext>
            </a:extLst>
          </p:cNvPr>
          <p:cNvSpPr/>
          <p:nvPr/>
        </p:nvSpPr>
        <p:spPr>
          <a:xfrm>
            <a:off x="227934" y="2463011"/>
            <a:ext cx="2617492" cy="247439"/>
          </a:xfrm>
          <a:prstGeom prst="rect">
            <a:avLst/>
          </a:prstGeom>
          <a:noFill/>
          <a:ln w="19050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numCol="1" rtlCol="0" anchor="ctr" anchorCtr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400" b="1">
                <a:solidFill>
                  <a:schemeClr val="tx1"/>
                </a:solidFill>
                <a:latin typeface="Calibri"/>
              </a:rPr>
              <a:t>Canale agenziale</a:t>
            </a:r>
            <a:endParaRPr kumimoji="0" lang="it-IT" sz="1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Rettangolo 10">
            <a:extLst>
              <a:ext uri="{FF2B5EF4-FFF2-40B4-BE49-F238E27FC236}">
                <a16:creationId xmlns:a16="http://schemas.microsoft.com/office/drawing/2014/main" id="{22057A61-EEF9-E888-CB4B-95077AFC5825}"/>
              </a:ext>
            </a:extLst>
          </p:cNvPr>
          <p:cNvSpPr/>
          <p:nvPr/>
        </p:nvSpPr>
        <p:spPr>
          <a:xfrm>
            <a:off x="227934" y="3002811"/>
            <a:ext cx="2617492" cy="247439"/>
          </a:xfrm>
          <a:prstGeom prst="rect">
            <a:avLst/>
          </a:prstGeom>
          <a:noFill/>
          <a:ln w="19050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numCol="1" rtlCol="0" anchor="ctr" anchorCtr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400" b="1">
                <a:solidFill>
                  <a:schemeClr val="tx1"/>
                </a:solidFill>
                <a:latin typeface="Calibri"/>
              </a:rPr>
              <a:t>Consulenti finanziari</a:t>
            </a:r>
            <a:endParaRPr kumimoji="0" lang="it-IT" sz="1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Rettangolo 10">
            <a:extLst>
              <a:ext uri="{FF2B5EF4-FFF2-40B4-BE49-F238E27FC236}">
                <a16:creationId xmlns:a16="http://schemas.microsoft.com/office/drawing/2014/main" id="{2C407E09-74BC-52F3-A9AC-95231DAE5683}"/>
              </a:ext>
            </a:extLst>
          </p:cNvPr>
          <p:cNvSpPr/>
          <p:nvPr/>
        </p:nvSpPr>
        <p:spPr>
          <a:xfrm>
            <a:off x="227934" y="4245732"/>
            <a:ext cx="2617492" cy="247439"/>
          </a:xfrm>
          <a:prstGeom prst="rect">
            <a:avLst/>
          </a:prstGeom>
          <a:noFill/>
          <a:ln w="19050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numCol="1" rtlCol="0" anchor="ctr" anchorCtr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Sportelli bancari e postali</a:t>
            </a:r>
          </a:p>
        </p:txBody>
      </p:sp>
    </p:spTree>
    <p:extLst>
      <p:ext uri="{BB962C8B-B14F-4D97-AF65-F5344CB8AC3E}">
        <p14:creationId xmlns:p14="http://schemas.microsoft.com/office/powerpoint/2010/main" val="106637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1">
            <a:extLst>
              <a:ext uri="{FF2B5EF4-FFF2-40B4-BE49-F238E27FC236}">
                <a16:creationId xmlns:a16="http://schemas.microsoft.com/office/drawing/2014/main" id="{D501217A-D315-2739-F1AF-EB450A646E7C}"/>
              </a:ext>
            </a:extLst>
          </p:cNvPr>
          <p:cNvSpPr txBox="1">
            <a:spLocks/>
          </p:cNvSpPr>
          <p:nvPr/>
        </p:nvSpPr>
        <p:spPr>
          <a:xfrm>
            <a:off x="392495" y="229058"/>
            <a:ext cx="9564444" cy="720000"/>
          </a:xfrm>
          <a:prstGeom prst="rect">
            <a:avLst/>
          </a:prstGeom>
        </p:spPr>
        <p:txBody>
          <a:bodyPr anchor="ctr">
            <a:normAutofit/>
          </a:bodyPr>
          <a:lstStyle>
            <a:defPPr>
              <a:defRPr lang="it-IT"/>
            </a:defPPr>
            <a:lvl1pPr>
              <a:spcBef>
                <a:spcPct val="0"/>
              </a:spcBef>
              <a:buNone/>
              <a:defRPr sz="2400" b="1">
                <a:solidFill>
                  <a:srgbClr val="005580"/>
                </a:solidFill>
                <a:ea typeface="+mj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i="1" dirty="0">
                <a:latin typeface="Calibri"/>
              </a:rPr>
              <a:t>Dettaglio raccolta netta assicurativa per </a:t>
            </a:r>
            <a:r>
              <a:rPr lang="it-IT" i="1">
                <a:latin typeface="Calibri"/>
              </a:rPr>
              <a:t>cluster analizzato</a:t>
            </a:r>
            <a:endParaRPr kumimoji="0" lang="it-IT" b="1" i="1" u="none" strike="noStrike" kern="1200" cap="none" spc="0" normalizeH="0" baseline="0" noProof="0" dirty="0">
              <a:ln>
                <a:noFill/>
              </a:ln>
              <a:solidFill>
                <a:srgbClr val="005580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F9CC858A-7262-2590-1591-B8B6CF48EE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7090678"/>
              </p:ext>
            </p:extLst>
          </p:nvPr>
        </p:nvGraphicFramePr>
        <p:xfrm>
          <a:off x="335998" y="1016742"/>
          <a:ext cx="11383316" cy="5324594"/>
        </p:xfrm>
        <a:graphic>
          <a:graphicData uri="http://schemas.openxmlformats.org/drawingml/2006/table">
            <a:tbl>
              <a:tblPr/>
              <a:tblGrid>
                <a:gridCol w="828000">
                  <a:extLst>
                    <a:ext uri="{9D8B030D-6E8A-4147-A177-3AD203B41FA5}">
                      <a16:colId xmlns:a16="http://schemas.microsoft.com/office/drawing/2014/main" val="320581571"/>
                    </a:ext>
                  </a:extLst>
                </a:gridCol>
                <a:gridCol w="335903">
                  <a:extLst>
                    <a:ext uri="{9D8B030D-6E8A-4147-A177-3AD203B41FA5}">
                      <a16:colId xmlns:a16="http://schemas.microsoft.com/office/drawing/2014/main" val="3106302985"/>
                    </a:ext>
                  </a:extLst>
                </a:gridCol>
                <a:gridCol w="1033584">
                  <a:extLst>
                    <a:ext uri="{9D8B030D-6E8A-4147-A177-3AD203B41FA5}">
                      <a16:colId xmlns:a16="http://schemas.microsoft.com/office/drawing/2014/main" val="3265764696"/>
                    </a:ext>
                  </a:extLst>
                </a:gridCol>
                <a:gridCol w="392960">
                  <a:extLst>
                    <a:ext uri="{9D8B030D-6E8A-4147-A177-3AD203B41FA5}">
                      <a16:colId xmlns:a16="http://schemas.microsoft.com/office/drawing/2014/main" val="1444510387"/>
                    </a:ext>
                  </a:extLst>
                </a:gridCol>
                <a:gridCol w="392960">
                  <a:extLst>
                    <a:ext uri="{9D8B030D-6E8A-4147-A177-3AD203B41FA5}">
                      <a16:colId xmlns:a16="http://schemas.microsoft.com/office/drawing/2014/main" val="2938290333"/>
                    </a:ext>
                  </a:extLst>
                </a:gridCol>
                <a:gridCol w="392960">
                  <a:extLst>
                    <a:ext uri="{9D8B030D-6E8A-4147-A177-3AD203B41FA5}">
                      <a16:colId xmlns:a16="http://schemas.microsoft.com/office/drawing/2014/main" val="3012948015"/>
                    </a:ext>
                  </a:extLst>
                </a:gridCol>
                <a:gridCol w="392960">
                  <a:extLst>
                    <a:ext uri="{9D8B030D-6E8A-4147-A177-3AD203B41FA5}">
                      <a16:colId xmlns:a16="http://schemas.microsoft.com/office/drawing/2014/main" val="4046963951"/>
                    </a:ext>
                  </a:extLst>
                </a:gridCol>
                <a:gridCol w="392960">
                  <a:extLst>
                    <a:ext uri="{9D8B030D-6E8A-4147-A177-3AD203B41FA5}">
                      <a16:colId xmlns:a16="http://schemas.microsoft.com/office/drawing/2014/main" val="620793667"/>
                    </a:ext>
                  </a:extLst>
                </a:gridCol>
                <a:gridCol w="392960">
                  <a:extLst>
                    <a:ext uri="{9D8B030D-6E8A-4147-A177-3AD203B41FA5}">
                      <a16:colId xmlns:a16="http://schemas.microsoft.com/office/drawing/2014/main" val="812850645"/>
                    </a:ext>
                  </a:extLst>
                </a:gridCol>
                <a:gridCol w="392960">
                  <a:extLst>
                    <a:ext uri="{9D8B030D-6E8A-4147-A177-3AD203B41FA5}">
                      <a16:colId xmlns:a16="http://schemas.microsoft.com/office/drawing/2014/main" val="771134714"/>
                    </a:ext>
                  </a:extLst>
                </a:gridCol>
                <a:gridCol w="311223">
                  <a:extLst>
                    <a:ext uri="{9D8B030D-6E8A-4147-A177-3AD203B41FA5}">
                      <a16:colId xmlns:a16="http://schemas.microsoft.com/office/drawing/2014/main" val="2922488456"/>
                    </a:ext>
                  </a:extLst>
                </a:gridCol>
                <a:gridCol w="392960">
                  <a:extLst>
                    <a:ext uri="{9D8B030D-6E8A-4147-A177-3AD203B41FA5}">
                      <a16:colId xmlns:a16="http://schemas.microsoft.com/office/drawing/2014/main" val="2340872175"/>
                    </a:ext>
                  </a:extLst>
                </a:gridCol>
                <a:gridCol w="392960">
                  <a:extLst>
                    <a:ext uri="{9D8B030D-6E8A-4147-A177-3AD203B41FA5}">
                      <a16:colId xmlns:a16="http://schemas.microsoft.com/office/drawing/2014/main" val="4281285119"/>
                    </a:ext>
                  </a:extLst>
                </a:gridCol>
                <a:gridCol w="392960">
                  <a:extLst>
                    <a:ext uri="{9D8B030D-6E8A-4147-A177-3AD203B41FA5}">
                      <a16:colId xmlns:a16="http://schemas.microsoft.com/office/drawing/2014/main" val="1049160769"/>
                    </a:ext>
                  </a:extLst>
                </a:gridCol>
                <a:gridCol w="392960">
                  <a:extLst>
                    <a:ext uri="{9D8B030D-6E8A-4147-A177-3AD203B41FA5}">
                      <a16:colId xmlns:a16="http://schemas.microsoft.com/office/drawing/2014/main" val="3090324288"/>
                    </a:ext>
                  </a:extLst>
                </a:gridCol>
                <a:gridCol w="392960">
                  <a:extLst>
                    <a:ext uri="{9D8B030D-6E8A-4147-A177-3AD203B41FA5}">
                      <a16:colId xmlns:a16="http://schemas.microsoft.com/office/drawing/2014/main" val="2536485366"/>
                    </a:ext>
                  </a:extLst>
                </a:gridCol>
                <a:gridCol w="392960">
                  <a:extLst>
                    <a:ext uri="{9D8B030D-6E8A-4147-A177-3AD203B41FA5}">
                      <a16:colId xmlns:a16="http://schemas.microsoft.com/office/drawing/2014/main" val="3404445826"/>
                    </a:ext>
                  </a:extLst>
                </a:gridCol>
                <a:gridCol w="392960">
                  <a:extLst>
                    <a:ext uri="{9D8B030D-6E8A-4147-A177-3AD203B41FA5}">
                      <a16:colId xmlns:a16="http://schemas.microsoft.com/office/drawing/2014/main" val="2645979525"/>
                    </a:ext>
                  </a:extLst>
                </a:gridCol>
                <a:gridCol w="311223">
                  <a:extLst>
                    <a:ext uri="{9D8B030D-6E8A-4147-A177-3AD203B41FA5}">
                      <a16:colId xmlns:a16="http://schemas.microsoft.com/office/drawing/2014/main" val="3274704536"/>
                    </a:ext>
                  </a:extLst>
                </a:gridCol>
                <a:gridCol w="392960">
                  <a:extLst>
                    <a:ext uri="{9D8B030D-6E8A-4147-A177-3AD203B41FA5}">
                      <a16:colId xmlns:a16="http://schemas.microsoft.com/office/drawing/2014/main" val="1524262592"/>
                    </a:ext>
                  </a:extLst>
                </a:gridCol>
                <a:gridCol w="392960">
                  <a:extLst>
                    <a:ext uri="{9D8B030D-6E8A-4147-A177-3AD203B41FA5}">
                      <a16:colId xmlns:a16="http://schemas.microsoft.com/office/drawing/2014/main" val="2993907071"/>
                    </a:ext>
                  </a:extLst>
                </a:gridCol>
                <a:gridCol w="392960">
                  <a:extLst>
                    <a:ext uri="{9D8B030D-6E8A-4147-A177-3AD203B41FA5}">
                      <a16:colId xmlns:a16="http://schemas.microsoft.com/office/drawing/2014/main" val="1288876730"/>
                    </a:ext>
                  </a:extLst>
                </a:gridCol>
                <a:gridCol w="392960">
                  <a:extLst>
                    <a:ext uri="{9D8B030D-6E8A-4147-A177-3AD203B41FA5}">
                      <a16:colId xmlns:a16="http://schemas.microsoft.com/office/drawing/2014/main" val="1752419060"/>
                    </a:ext>
                  </a:extLst>
                </a:gridCol>
                <a:gridCol w="392960">
                  <a:extLst>
                    <a:ext uri="{9D8B030D-6E8A-4147-A177-3AD203B41FA5}">
                      <a16:colId xmlns:a16="http://schemas.microsoft.com/office/drawing/2014/main" val="517745888"/>
                    </a:ext>
                  </a:extLst>
                </a:gridCol>
                <a:gridCol w="392960">
                  <a:extLst>
                    <a:ext uri="{9D8B030D-6E8A-4147-A177-3AD203B41FA5}">
                      <a16:colId xmlns:a16="http://schemas.microsoft.com/office/drawing/2014/main" val="1011775025"/>
                    </a:ext>
                  </a:extLst>
                </a:gridCol>
                <a:gridCol w="392960">
                  <a:extLst>
                    <a:ext uri="{9D8B030D-6E8A-4147-A177-3AD203B41FA5}">
                      <a16:colId xmlns:a16="http://schemas.microsoft.com/office/drawing/2014/main" val="2573834715"/>
                    </a:ext>
                  </a:extLst>
                </a:gridCol>
                <a:gridCol w="311223">
                  <a:extLst>
                    <a:ext uri="{9D8B030D-6E8A-4147-A177-3AD203B41FA5}">
                      <a16:colId xmlns:a16="http://schemas.microsoft.com/office/drawing/2014/main" val="3312734239"/>
                    </a:ext>
                  </a:extLst>
                </a:gridCol>
              </a:tblGrid>
              <a:tr h="166385">
                <a:tc rowSpan="13"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Valori Assoluti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Cluster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33F4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Raccolta Lorda Assicurativa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33F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Riscatti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33F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Raccolta Netta Assicurativa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33F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5373040"/>
                  </a:ext>
                </a:extLst>
              </a:tr>
              <a:tr h="367421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€/Mio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sep-23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∆ sep-23 -2022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∆ sep-23 - 22 (%)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sep-23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∆ sep-23 -2022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∆ sep-23 - 22 (%)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sep-23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∆ sep-23 -2022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∆ sep-23 - 22 (%)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1294662"/>
                  </a:ext>
                </a:extLst>
              </a:tr>
              <a:tr h="16638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Ptf medio ass &gt; 10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7.381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6.825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8.539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6.459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4.587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-1.872</a:t>
                      </a:r>
                    </a:p>
                  </a:txBody>
                  <a:tcPr marL="3034" marR="3034" marT="3034" marB="0" anchor="ctr">
                    <a:lnL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-29%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3.263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2.813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3.447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4.059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4.319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260</a:t>
                      </a:r>
                    </a:p>
                  </a:txBody>
                  <a:tcPr marL="3034" marR="3034" marT="3034" marB="0" anchor="ctr">
                    <a:lnL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4.118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4.011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5.092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2.400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268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-2.132</a:t>
                      </a:r>
                    </a:p>
                  </a:txBody>
                  <a:tcPr marL="3034" marR="3034" marT="3034" marB="0" anchor="ctr">
                    <a:lnL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-89%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2857354"/>
                  </a:ext>
                </a:extLst>
              </a:tr>
              <a:tr h="16638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Ptf medio ass 5-10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11.569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11.028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16.288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12.177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6.865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-5.312</a:t>
                      </a:r>
                    </a:p>
                  </a:txBody>
                  <a:tcPr marL="3034" marR="3034" marT="3034" marB="0" anchor="ctr">
                    <a:lnL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-44%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5.950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5.376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6.696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6.947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7.413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466</a:t>
                      </a:r>
                    </a:p>
                  </a:txBody>
                  <a:tcPr marL="3034" marR="3034" marT="3034" marB="0" anchor="ctr">
                    <a:lnL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5.619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5.653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9.592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5.230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-548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-5.778</a:t>
                      </a:r>
                    </a:p>
                  </a:txBody>
                  <a:tcPr marL="3034" marR="3034" marT="3034" marB="0" anchor="ctr">
                    <a:lnL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-110%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D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9480268"/>
                  </a:ext>
                </a:extLst>
              </a:tr>
              <a:tr h="16638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Ptf medio ass &lt; 5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1.825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1.701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2.123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1.451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816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-635</a:t>
                      </a:r>
                    </a:p>
                  </a:txBody>
                  <a:tcPr marL="3034" marR="3034" marT="3034" marB="0" anchor="ctr">
                    <a:lnL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-44%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752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921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638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606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990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384</a:t>
                      </a:r>
                    </a:p>
                  </a:txBody>
                  <a:tcPr marL="3034" marR="3034" marT="3034" marB="0" anchor="ctr">
                    <a:lnL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1.072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780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1.485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845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-174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-1.018</a:t>
                      </a:r>
                    </a:p>
                  </a:txBody>
                  <a:tcPr marL="3034" marR="3034" marT="3034" marB="0" anchor="ctr">
                    <a:lnL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-121%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7686542"/>
                  </a:ext>
                </a:extLst>
              </a:tr>
              <a:tr h="16638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 TOT Assoreti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4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26.751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24.482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33.215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24.669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14.347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-10.323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-42%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13.933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13.321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14.904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16.142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17.285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1.143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12.818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11.161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18.311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8.528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-2.938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-11.466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-134%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094761"/>
                  </a:ext>
                </a:extLst>
              </a:tr>
              <a:tr h="16638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6252670"/>
                  </a:ext>
                </a:extLst>
              </a:tr>
              <a:tr h="24595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Cluster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33F4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(Raccolta Lorda Assicurativa)/(AUM Assicurativo y-1)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33F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(Riscatti)/(AUM Assicurativo y-1)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33F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(Raccolta Netta Assicurativa)/(AUM Assicurativo y-1)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33F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3855484"/>
                  </a:ext>
                </a:extLst>
              </a:tr>
              <a:tr h="16638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€/Mio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sep-23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sep-23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sep-23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1533023"/>
                  </a:ext>
                </a:extLst>
              </a:tr>
              <a:tr h="16638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Ptf medio ass &gt; 10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n.a.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n.a.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n.a.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0483956"/>
                  </a:ext>
                </a:extLst>
              </a:tr>
              <a:tr h="16638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Ptf medio ass 5-10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n.a.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n.a.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n.a.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ED7D31"/>
                          </a:solidFill>
                          <a:effectLst/>
                          <a:latin typeface="Calibri" panose="020F0502020204030204" pitchFamily="34" charset="0"/>
                        </a:rPr>
                        <a:t>-1%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8981182"/>
                  </a:ext>
                </a:extLst>
              </a:tr>
              <a:tr h="16638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Ptf medio ass &lt; 5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n.a.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n.a.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n.a.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ED7D31"/>
                          </a:solidFill>
                          <a:effectLst/>
                          <a:latin typeface="Calibri" panose="020F0502020204030204" pitchFamily="34" charset="0"/>
                        </a:rPr>
                        <a:t>-2%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9526794"/>
                  </a:ext>
                </a:extLst>
              </a:tr>
              <a:tr h="16638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 TOT Assoreti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4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n.a.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14%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18%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12%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7%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n.a.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8%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8%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8%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9%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n.a.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7%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10%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4%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8CBAD"/>
                          </a:solidFill>
                          <a:effectLst/>
                          <a:latin typeface="Calibri" panose="020F0502020204030204" pitchFamily="34" charset="0"/>
                        </a:rPr>
                        <a:t>-2%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369385"/>
                  </a:ext>
                </a:extLst>
              </a:tr>
              <a:tr h="16638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5663564"/>
                  </a:ext>
                </a:extLst>
              </a:tr>
              <a:tr h="166385">
                <a:tc>
                  <a:txBody>
                    <a:bodyPr/>
                    <a:lstStyle/>
                    <a:p>
                      <a:pPr algn="l" fontAlgn="ctr"/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2267563"/>
                  </a:ext>
                </a:extLst>
              </a:tr>
              <a:tr h="166385">
                <a:tc rowSpan="13"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Valori medi per CF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Cluster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Raccolta Lorda Assicurativa media per CF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Riscatti medi per CF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Raccolta Netta Assicurativa media per CF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358757"/>
                  </a:ext>
                </a:extLst>
              </a:tr>
              <a:tr h="367421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€/000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sep-23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∆ sep-23 -2022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∆ sep-23 - 22 (%)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sep-23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∆ sep-23 -2022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∆ sep-23 - 22 (%)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sep-23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∆ sep-23 -2022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∆ sep-23 - 22 (%)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9422925"/>
                  </a:ext>
                </a:extLst>
              </a:tr>
              <a:tr h="16638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Ptf medio ass &gt; 10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1.713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1.558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1.906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1.417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990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-427</a:t>
                      </a:r>
                    </a:p>
                  </a:txBody>
                  <a:tcPr marL="3034" marR="3034" marT="3034" marB="0" anchor="ctr">
                    <a:lnL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-30%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757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642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769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891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932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3034" marR="3034" marT="3034" marB="0" anchor="ctr">
                    <a:lnL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956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916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1.137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527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-469</a:t>
                      </a:r>
                    </a:p>
                  </a:txBody>
                  <a:tcPr marL="3034" marR="3034" marT="3034" marB="0" anchor="ctr">
                    <a:lnL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-89%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3376749"/>
                  </a:ext>
                </a:extLst>
              </a:tr>
              <a:tr h="16638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Ptf medio ass 5-10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919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877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1.200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874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482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-391</a:t>
                      </a:r>
                    </a:p>
                  </a:txBody>
                  <a:tcPr marL="3034" marR="3034" marT="3034" marB="0" anchor="ctr">
                    <a:lnL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-45%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473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428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493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498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521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3034" marR="3034" marT="3034" marB="0" anchor="ctr">
                    <a:lnL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446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450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707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375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-38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-414</a:t>
                      </a:r>
                    </a:p>
                  </a:txBody>
                  <a:tcPr marL="3034" marR="3034" marT="3034" marB="0" anchor="ctr">
                    <a:lnL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-110%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8365550"/>
                  </a:ext>
                </a:extLst>
              </a:tr>
              <a:tr h="16638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Ptf medio ass &lt; 5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757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678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785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520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286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-234</a:t>
                      </a:r>
                    </a:p>
                  </a:txBody>
                  <a:tcPr marL="3034" marR="3034" marT="3034" marB="0" anchor="ctr">
                    <a:lnL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-45%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312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367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236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217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347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130</a:t>
                      </a:r>
                    </a:p>
                  </a:txBody>
                  <a:tcPr marL="3034" marR="3034" marT="3034" marB="0" anchor="ctr">
                    <a:lnL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445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311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549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303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-61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-364</a:t>
                      </a:r>
                    </a:p>
                  </a:txBody>
                  <a:tcPr marL="3034" marR="3034" marT="3034" marB="0" anchor="ctr">
                    <a:lnL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-120%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1332991"/>
                  </a:ext>
                </a:extLst>
              </a:tr>
              <a:tr h="16638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 TOT Assoreti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1.161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1.056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1.378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1.083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624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-459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-42%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604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575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618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709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752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556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482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760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375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-128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-502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-134%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2190532"/>
                  </a:ext>
                </a:extLst>
              </a:tr>
              <a:tr h="16638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2646427"/>
                  </a:ext>
                </a:extLst>
              </a:tr>
              <a:tr h="24595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Cluster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(Raccolta Lorda Assicurativa)/(AUM Assicurativo y-1)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(Riscatti)/(AUM Assicurativo y-1)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(Raccolta Netta Assicurativa)/(AUM Assicurativo y-1)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5270853"/>
                  </a:ext>
                </a:extLst>
              </a:tr>
              <a:tr h="16638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€/000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sep-23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sep-23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sep-23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1592671"/>
                  </a:ext>
                </a:extLst>
              </a:tr>
              <a:tr h="16638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Ptf medio ass &gt; 10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n.a.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n.a.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n.a.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1858"/>
                  </a:ext>
                </a:extLst>
              </a:tr>
              <a:tr h="16638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Ptf medio ass 5-10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n.a.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n.a.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n.a.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ED7D31"/>
                          </a:solidFill>
                          <a:effectLst/>
                          <a:latin typeface="Calibri" panose="020F0502020204030204" pitchFamily="34" charset="0"/>
                        </a:rPr>
                        <a:t>-1%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6234985"/>
                  </a:ext>
                </a:extLst>
              </a:tr>
              <a:tr h="16638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Ptf medio ass &lt; 5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n.a.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n.a.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n.a.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ED7D31"/>
                          </a:solidFill>
                          <a:effectLst/>
                          <a:latin typeface="Calibri" panose="020F0502020204030204" pitchFamily="34" charset="0"/>
                        </a:rPr>
                        <a:t>-2%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0500511"/>
                  </a:ext>
                </a:extLst>
              </a:tr>
              <a:tr h="16638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 TOT Assoreti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n.a.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14%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17%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12%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7%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n.a.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8%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8%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8%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9%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n.a.</a:t>
                      </a: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7%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10%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4%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CE4D6"/>
                          </a:solidFill>
                          <a:effectLst/>
                          <a:latin typeface="Calibri" panose="020F0502020204030204" pitchFamily="34" charset="0"/>
                        </a:rPr>
                        <a:t>-2%</a:t>
                      </a:r>
                    </a:p>
                  </a:txBody>
                  <a:tcPr marL="3034" marR="3034" marT="3034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34" marR="3034" marT="3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6895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189516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Copertin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iusur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ontatti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Struttur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B9C332C7865A44E8540688C713F0031" ma:contentTypeVersion="11" ma:contentTypeDescription="Creare un nuovo documento." ma:contentTypeScope="" ma:versionID="81155aaa2e437dd001d76576cf39ed11">
  <xsd:schema xmlns:xsd="http://www.w3.org/2001/XMLSchema" xmlns:xs="http://www.w3.org/2001/XMLSchema" xmlns:p="http://schemas.microsoft.com/office/2006/metadata/properties" xmlns:ns2="85f819b8-b997-45ff-adf2-84cf45d22a28" xmlns:ns3="460c9ef5-04db-46cb-b7b9-6857761d9f0d" targetNamespace="http://schemas.microsoft.com/office/2006/metadata/properties" ma:root="true" ma:fieldsID="ee14609eb8c181b58f821bf846dff95e" ns2:_="" ns3:_="">
    <xsd:import namespace="85f819b8-b997-45ff-adf2-84cf45d22a28"/>
    <xsd:import namespace="460c9ef5-04db-46cb-b7b9-6857761d9f0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f819b8-b997-45ff-adf2-84cf45d22a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Tag immagine" ma:readOnly="false" ma:fieldId="{5cf76f15-5ced-4ddc-b409-7134ff3c332f}" ma:taxonomyMulti="true" ma:sspId="f90f3200-b666-44e8-9de1-1b2e9d56702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0c9ef5-04db-46cb-b7b9-6857761d9f0d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e366a815-8b64-408f-804b-c9ed280e844f}" ma:internalName="TaxCatchAll" ma:showField="CatchAllData" ma:web="460c9ef5-04db-46cb-b7b9-6857761d9f0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5f819b8-b997-45ff-adf2-84cf45d22a28">
      <Terms xmlns="http://schemas.microsoft.com/office/infopath/2007/PartnerControls"/>
    </lcf76f155ced4ddcb4097134ff3c332f>
    <TaxCatchAll xmlns="460c9ef5-04db-46cb-b7b9-6857761d9f0d" xsi:nil="true"/>
    <SharedWithUsers xmlns="460c9ef5-04db-46cb-b7b9-6857761d9f0d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DA42D05F-74E5-444B-BD2C-40FDFC910A2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B5FF76F-53B2-4D08-A46C-2A15ECB329B3}">
  <ds:schemaRefs>
    <ds:schemaRef ds:uri="460c9ef5-04db-46cb-b7b9-6857761d9f0d"/>
    <ds:schemaRef ds:uri="85f819b8-b997-45ff-adf2-84cf45d22a2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1B1DA5F-61C3-42C4-81DE-E85B325868B7}">
  <ds:schemaRefs>
    <ds:schemaRef ds:uri="http://purl.org/dc/terms/"/>
    <ds:schemaRef ds:uri="460c9ef5-04db-46cb-b7b9-6857761d9f0d"/>
    <ds:schemaRef ds:uri="http://schemas.microsoft.com/office/2006/metadata/properties"/>
    <ds:schemaRef ds:uri="http://purl.org/dc/dcmitype/"/>
    <ds:schemaRef ds:uri="http://www.w3.org/XML/1998/namespace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85f819b8-b997-45ff-adf2-84cf45d22a2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510</TotalTime>
  <Words>1057</Words>
  <Application>Microsoft Office PowerPoint</Application>
  <PresentationFormat>Widescreen</PresentationFormat>
  <Paragraphs>484</Paragraphs>
  <Slides>3</Slides>
  <Notes>3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4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11" baseType="lpstr">
      <vt:lpstr>Arial</vt:lpstr>
      <vt:lpstr>Calibri</vt:lpstr>
      <vt:lpstr>Wingdings</vt:lpstr>
      <vt:lpstr>Copertina</vt:lpstr>
      <vt:lpstr>Chiusura</vt:lpstr>
      <vt:lpstr>Contatti</vt:lpstr>
      <vt:lpstr>Struttura</vt:lpstr>
      <vt:lpstr>think-cell Slide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EXCELLENCE</dc:creator>
  <cp:lastModifiedBy>Ernesto Vergani</cp:lastModifiedBy>
  <cp:revision>2</cp:revision>
  <cp:lastPrinted>2023-12-12T07:12:34Z</cp:lastPrinted>
  <dcterms:created xsi:type="dcterms:W3CDTF">2011-11-02T10:59:57Z</dcterms:created>
  <dcterms:modified xsi:type="dcterms:W3CDTF">2023-12-12T09:44:05Z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0x0101000B9C332C7865A44E8540688C713F0031</vt:lpwstr>
  </property>
  <property fmtid="{D5CDD505-2E9C-101B-9397-08002B2CF9AE}" pid="3" name="MediaServiceImageTags">
    <vt:lpwstr/>
  </property>
  <property fmtid="{D5CDD505-2E9C-101B-9397-08002B2CF9AE}" pid="4" name="MSIP_Label_5f5fe31f-9de1-4167-a753-111c0df8115f_Enabled">
    <vt:lpwstr>true</vt:lpwstr>
  </property>
  <property fmtid="{D5CDD505-2E9C-101B-9397-08002B2CF9AE}" pid="5" name="MSIP_Label_5f5fe31f-9de1-4167-a753-111c0df8115f_SetDate">
    <vt:lpwstr>2023-11-22T12:08:51Z</vt:lpwstr>
  </property>
  <property fmtid="{D5CDD505-2E9C-101B-9397-08002B2CF9AE}" pid="6" name="MSIP_Label_5f5fe31f-9de1-4167-a753-111c0df8115f_Method">
    <vt:lpwstr>Standard</vt:lpwstr>
  </property>
  <property fmtid="{D5CDD505-2E9C-101B-9397-08002B2CF9AE}" pid="7" name="MSIP_Label_5f5fe31f-9de1-4167-a753-111c0df8115f_Name">
    <vt:lpwstr>5f5fe31f-9de1-4167-a753-111c0df8115f</vt:lpwstr>
  </property>
  <property fmtid="{D5CDD505-2E9C-101B-9397-08002B2CF9AE}" pid="8" name="MSIP_Label_5f5fe31f-9de1-4167-a753-111c0df8115f_SiteId">
    <vt:lpwstr>cc4baf00-15c9-48dd-9f59-88c98bde2be7</vt:lpwstr>
  </property>
  <property fmtid="{D5CDD505-2E9C-101B-9397-08002B2CF9AE}" pid="9" name="MSIP_Label_5f5fe31f-9de1-4167-a753-111c0df8115f_ActionId">
    <vt:lpwstr>f160cea5-f9c2-4164-91c6-372ec7650590</vt:lpwstr>
  </property>
  <property fmtid="{D5CDD505-2E9C-101B-9397-08002B2CF9AE}" pid="10" name="MSIP_Label_5f5fe31f-9de1-4167-a753-111c0df8115f_ContentBits">
    <vt:lpwstr>0</vt:lpwstr>
  </property>
</Properties>
</file>